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9" r:id="rId6"/>
    <p:sldId id="261" r:id="rId7"/>
    <p:sldId id="265" r:id="rId8"/>
    <p:sldId id="266" r:id="rId9"/>
    <p:sldId id="259" r:id="rId10"/>
    <p:sldId id="262" r:id="rId11"/>
    <p:sldId id="264" r:id="rId12"/>
    <p:sldId id="263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1291A-0590-4F68-B548-F595F23CCE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F2F297-DC31-4E52-B17E-0134A4B1E1EA}">
      <dgm:prSet custT="1"/>
      <dgm:spPr/>
      <dgm:t>
        <a:bodyPr/>
        <a:lstStyle/>
        <a:p>
          <a:r>
            <a:rPr lang="nl-NL" sz="1800"/>
            <a:t>11 local bar associations</a:t>
          </a:r>
          <a:endParaRPr lang="en-US" sz="1800"/>
        </a:p>
      </dgm:t>
    </dgm:pt>
    <dgm:pt modelId="{FD6141E6-E83A-4A0A-9D61-4BEC00BD542B}" type="parTrans" cxnId="{FE6CB386-5D12-481B-9087-6ED4C1E99688}">
      <dgm:prSet/>
      <dgm:spPr/>
      <dgm:t>
        <a:bodyPr/>
        <a:lstStyle/>
        <a:p>
          <a:endParaRPr lang="en-US"/>
        </a:p>
      </dgm:t>
    </dgm:pt>
    <dgm:pt modelId="{75D2E474-8EE9-4ADB-9421-76046A1FDA49}" type="sibTrans" cxnId="{FE6CB386-5D12-481B-9087-6ED4C1E99688}">
      <dgm:prSet/>
      <dgm:spPr/>
      <dgm:t>
        <a:bodyPr/>
        <a:lstStyle/>
        <a:p>
          <a:endParaRPr lang="en-US"/>
        </a:p>
      </dgm:t>
    </dgm:pt>
    <dgm:pt modelId="{63A80D2E-A11E-45BC-84DA-9AF95F021C14}">
      <dgm:prSet custT="1"/>
      <dgm:spPr/>
      <dgm:t>
        <a:bodyPr/>
        <a:lstStyle/>
        <a:p>
          <a:r>
            <a:rPr lang="nl-NL" sz="1800"/>
            <a:t>Elected members of the council including the president (dean)</a:t>
          </a:r>
          <a:endParaRPr lang="en-US" sz="1800"/>
        </a:p>
      </dgm:t>
    </dgm:pt>
    <dgm:pt modelId="{D3D947D7-47F6-440D-80E3-E647D3BB8309}" type="parTrans" cxnId="{891C5890-B049-4055-A28B-00954E2BB98D}">
      <dgm:prSet/>
      <dgm:spPr/>
      <dgm:t>
        <a:bodyPr/>
        <a:lstStyle/>
        <a:p>
          <a:endParaRPr lang="en-US"/>
        </a:p>
      </dgm:t>
    </dgm:pt>
    <dgm:pt modelId="{B0336241-18BA-432F-9398-76D13F59AEA0}" type="sibTrans" cxnId="{891C5890-B049-4055-A28B-00954E2BB98D}">
      <dgm:prSet/>
      <dgm:spPr/>
      <dgm:t>
        <a:bodyPr/>
        <a:lstStyle/>
        <a:p>
          <a:endParaRPr lang="en-US"/>
        </a:p>
      </dgm:t>
    </dgm:pt>
    <dgm:pt modelId="{3AB87CA7-4625-4278-87A5-DCE0114DAE66}">
      <dgm:prSet custT="1"/>
      <dgm:spPr/>
      <dgm:t>
        <a:bodyPr/>
        <a:lstStyle/>
        <a:p>
          <a:r>
            <a:rPr lang="nl-NL" sz="1800" dirty="0"/>
            <a:t>Dean is </a:t>
          </a:r>
          <a:r>
            <a:rPr lang="nl-NL" sz="1800" dirty="0" err="1"/>
            <a:t>chair</a:t>
          </a:r>
          <a:r>
            <a:rPr lang="nl-NL" sz="1800" dirty="0"/>
            <a:t> of te council but </a:t>
          </a:r>
          <a:r>
            <a:rPr lang="nl-NL" sz="1800" dirty="0" err="1"/>
            <a:t>also</a:t>
          </a:r>
          <a:r>
            <a:rPr lang="nl-NL" sz="1800" dirty="0"/>
            <a:t> supervisor </a:t>
          </a:r>
          <a:r>
            <a:rPr lang="nl-NL" sz="1800" dirty="0" err="1"/>
            <a:t>and</a:t>
          </a:r>
          <a:r>
            <a:rPr lang="nl-NL" sz="1800" dirty="0"/>
            <a:t> regulator</a:t>
          </a:r>
          <a:endParaRPr lang="en-US" sz="1800" dirty="0"/>
        </a:p>
      </dgm:t>
    </dgm:pt>
    <dgm:pt modelId="{D787D86C-4177-4E19-B710-F7394D19F733}" type="parTrans" cxnId="{13754493-693D-4C96-AFF1-2B86BB3D1A14}">
      <dgm:prSet/>
      <dgm:spPr/>
      <dgm:t>
        <a:bodyPr/>
        <a:lstStyle/>
        <a:p>
          <a:endParaRPr lang="en-US"/>
        </a:p>
      </dgm:t>
    </dgm:pt>
    <dgm:pt modelId="{47EE93C8-D538-4CFF-9714-8B47AD25B87E}" type="sibTrans" cxnId="{13754493-693D-4C96-AFF1-2B86BB3D1A14}">
      <dgm:prSet/>
      <dgm:spPr/>
      <dgm:t>
        <a:bodyPr/>
        <a:lstStyle/>
        <a:p>
          <a:endParaRPr lang="en-US"/>
        </a:p>
      </dgm:t>
    </dgm:pt>
    <dgm:pt modelId="{0B0B663D-210C-461A-A083-E6703D42C18A}">
      <dgm:prSet custT="1"/>
      <dgm:spPr/>
      <dgm:t>
        <a:bodyPr/>
        <a:lstStyle/>
        <a:p>
          <a:r>
            <a:rPr lang="nl-NL" sz="1800"/>
            <a:t>One national bar of which all lawyers are also members. </a:t>
          </a:r>
          <a:endParaRPr lang="en-US" sz="1800"/>
        </a:p>
      </dgm:t>
    </dgm:pt>
    <dgm:pt modelId="{F8D65C7C-71B4-4756-80E4-90D47665D7E7}" type="parTrans" cxnId="{072919B9-1E1B-475A-8D67-35FCA44E6D54}">
      <dgm:prSet/>
      <dgm:spPr/>
      <dgm:t>
        <a:bodyPr/>
        <a:lstStyle/>
        <a:p>
          <a:endParaRPr lang="en-US"/>
        </a:p>
      </dgm:t>
    </dgm:pt>
    <dgm:pt modelId="{502F0DC4-63A1-4E84-9DAD-606D8A1CB76B}" type="sibTrans" cxnId="{072919B9-1E1B-475A-8D67-35FCA44E6D54}">
      <dgm:prSet/>
      <dgm:spPr/>
      <dgm:t>
        <a:bodyPr/>
        <a:lstStyle/>
        <a:p>
          <a:endParaRPr lang="en-US"/>
        </a:p>
      </dgm:t>
    </dgm:pt>
    <dgm:pt modelId="{E0DF7C1A-A6D7-416F-8177-59152023E008}">
      <dgm:prSet custT="1"/>
      <dgm:spPr/>
      <dgm:t>
        <a:bodyPr/>
        <a:lstStyle/>
        <a:p>
          <a:r>
            <a:rPr lang="nl-NL" sz="1800"/>
            <a:t>General council and national dean are elected by delegates from the local bars</a:t>
          </a:r>
          <a:endParaRPr lang="en-US" sz="1800"/>
        </a:p>
      </dgm:t>
    </dgm:pt>
    <dgm:pt modelId="{F33A2BA5-E831-4474-9435-B86EE43EBEB8}" type="parTrans" cxnId="{E1D16CA9-AADE-450D-A9AA-075B7265E6E9}">
      <dgm:prSet/>
      <dgm:spPr/>
      <dgm:t>
        <a:bodyPr/>
        <a:lstStyle/>
        <a:p>
          <a:endParaRPr lang="en-US"/>
        </a:p>
      </dgm:t>
    </dgm:pt>
    <dgm:pt modelId="{8C0AD787-4CFA-4899-AFCA-10D1D77BFB3D}" type="sibTrans" cxnId="{E1D16CA9-AADE-450D-A9AA-075B7265E6E9}">
      <dgm:prSet/>
      <dgm:spPr/>
      <dgm:t>
        <a:bodyPr/>
        <a:lstStyle/>
        <a:p>
          <a:endParaRPr lang="en-US"/>
        </a:p>
      </dgm:t>
    </dgm:pt>
    <dgm:pt modelId="{BA9A14D0-374D-498D-ACCC-6294826D3E55}">
      <dgm:prSet custT="1"/>
      <dgm:spPr/>
      <dgm:t>
        <a:bodyPr/>
        <a:lstStyle/>
        <a:p>
          <a:r>
            <a:rPr lang="nl-NL" sz="1800"/>
            <a:t>Netherlands Bar Association itself has no role in supervision</a:t>
          </a:r>
          <a:endParaRPr lang="en-US" sz="1800"/>
        </a:p>
      </dgm:t>
    </dgm:pt>
    <dgm:pt modelId="{C27745A0-8E10-43D2-8A8B-0C30A684D3C1}" type="parTrans" cxnId="{33C37E19-19F0-4AEE-9CBA-AE09489542E9}">
      <dgm:prSet/>
      <dgm:spPr/>
      <dgm:t>
        <a:bodyPr/>
        <a:lstStyle/>
        <a:p>
          <a:endParaRPr lang="en-US"/>
        </a:p>
      </dgm:t>
    </dgm:pt>
    <dgm:pt modelId="{1C589F6A-2A49-494A-9191-8456A22A9855}" type="sibTrans" cxnId="{33C37E19-19F0-4AEE-9CBA-AE09489542E9}">
      <dgm:prSet/>
      <dgm:spPr/>
      <dgm:t>
        <a:bodyPr/>
        <a:lstStyle/>
        <a:p>
          <a:endParaRPr lang="en-US"/>
        </a:p>
      </dgm:t>
    </dgm:pt>
    <dgm:pt modelId="{834B7057-77E7-497E-9611-2E3462A3C921}">
      <dgm:prSet custT="1"/>
      <dgm:spPr/>
      <dgm:t>
        <a:bodyPr/>
        <a:lstStyle/>
        <a:p>
          <a:r>
            <a:rPr lang="nl-NL" sz="1800"/>
            <a:t>Netherlands Bar Association issues bye law which binds all lawyers on topics such as permanent education, client monies, organization of firms, insurance etc.</a:t>
          </a:r>
          <a:endParaRPr lang="en-US" sz="1800"/>
        </a:p>
      </dgm:t>
    </dgm:pt>
    <dgm:pt modelId="{E2D1A13C-3620-41CA-A84C-80549F998CBD}" type="parTrans" cxnId="{3344C033-38C2-40E2-8484-E02643C6B2A4}">
      <dgm:prSet/>
      <dgm:spPr/>
      <dgm:t>
        <a:bodyPr/>
        <a:lstStyle/>
        <a:p>
          <a:endParaRPr lang="en-US"/>
        </a:p>
      </dgm:t>
    </dgm:pt>
    <dgm:pt modelId="{51964333-0369-45B3-9407-D779310005CE}" type="sibTrans" cxnId="{3344C033-38C2-40E2-8484-E02643C6B2A4}">
      <dgm:prSet/>
      <dgm:spPr/>
      <dgm:t>
        <a:bodyPr/>
        <a:lstStyle/>
        <a:p>
          <a:endParaRPr lang="en-US"/>
        </a:p>
      </dgm:t>
    </dgm:pt>
    <dgm:pt modelId="{F1D87846-697B-40CE-BF83-E6621CE8359E}">
      <dgm:prSet custT="1"/>
      <dgm:spPr/>
      <dgm:t>
        <a:bodyPr/>
        <a:lstStyle/>
        <a:p>
          <a:r>
            <a:rPr lang="nl-NL" sz="1800" dirty="0"/>
            <a:t>5 </a:t>
          </a:r>
          <a:r>
            <a:rPr lang="nl-NL" sz="1800" dirty="0" err="1"/>
            <a:t>Disciplinary</a:t>
          </a:r>
          <a:r>
            <a:rPr lang="nl-NL" sz="1800" dirty="0"/>
            <a:t> Courts </a:t>
          </a:r>
          <a:r>
            <a:rPr lang="nl-NL" sz="1800" dirty="0" err="1"/>
            <a:t>and</a:t>
          </a:r>
          <a:r>
            <a:rPr lang="nl-NL" sz="1800" dirty="0"/>
            <a:t> </a:t>
          </a:r>
          <a:r>
            <a:rPr lang="nl-NL" sz="1800" dirty="0" err="1"/>
            <a:t>one</a:t>
          </a:r>
          <a:r>
            <a:rPr lang="nl-NL" sz="1800" dirty="0"/>
            <a:t> Court of Appeal</a:t>
          </a:r>
          <a:endParaRPr lang="en-US" sz="1800" dirty="0"/>
        </a:p>
      </dgm:t>
    </dgm:pt>
    <dgm:pt modelId="{350BB52C-2755-49AB-AAF6-9D4F1DCF6821}" type="parTrans" cxnId="{B6B3F9DF-83BD-4C70-BCEC-A7187A9E248F}">
      <dgm:prSet/>
      <dgm:spPr/>
      <dgm:t>
        <a:bodyPr/>
        <a:lstStyle/>
        <a:p>
          <a:endParaRPr lang="en-US"/>
        </a:p>
      </dgm:t>
    </dgm:pt>
    <dgm:pt modelId="{1F951570-3928-4B62-9B39-D2426C25CE4E}" type="sibTrans" cxnId="{B6B3F9DF-83BD-4C70-BCEC-A7187A9E248F}">
      <dgm:prSet/>
      <dgm:spPr/>
      <dgm:t>
        <a:bodyPr/>
        <a:lstStyle/>
        <a:p>
          <a:endParaRPr lang="en-US"/>
        </a:p>
      </dgm:t>
    </dgm:pt>
    <dgm:pt modelId="{11EAD976-FBE6-4B86-B135-F0DB5A065B58}">
      <dgm:prSet custT="1"/>
      <dgm:spPr/>
      <dgm:t>
        <a:bodyPr/>
        <a:lstStyle/>
        <a:p>
          <a:r>
            <a:rPr lang="nl-NL" sz="1800" dirty="0" err="1"/>
            <a:t>Chaired</a:t>
          </a:r>
          <a:r>
            <a:rPr lang="nl-NL" sz="1800" dirty="0"/>
            <a:t> </a:t>
          </a:r>
          <a:r>
            <a:rPr lang="nl-NL" sz="1800" dirty="0" err="1"/>
            <a:t>by</a:t>
          </a:r>
          <a:r>
            <a:rPr lang="nl-NL" sz="1800" dirty="0"/>
            <a:t> 1 professional </a:t>
          </a:r>
          <a:r>
            <a:rPr lang="nl-NL" sz="1800" dirty="0" err="1"/>
            <a:t>judge</a:t>
          </a:r>
          <a:r>
            <a:rPr lang="nl-NL" sz="1800" dirty="0"/>
            <a:t>, 2 or 4 members </a:t>
          </a:r>
          <a:r>
            <a:rPr lang="nl-NL" sz="1800" dirty="0" err="1"/>
            <a:t>from</a:t>
          </a:r>
          <a:r>
            <a:rPr lang="nl-NL" sz="1800" dirty="0"/>
            <a:t> the </a:t>
          </a:r>
          <a:r>
            <a:rPr lang="nl-NL" sz="1800" dirty="0" err="1"/>
            <a:t>profession</a:t>
          </a:r>
          <a:endParaRPr lang="en-US" sz="1800" dirty="0"/>
        </a:p>
      </dgm:t>
    </dgm:pt>
    <dgm:pt modelId="{05D6600F-C72B-4502-878F-A17D79D53D6E}" type="parTrans" cxnId="{B78C2A37-2964-4B66-B5F0-C6D805B49747}">
      <dgm:prSet/>
      <dgm:spPr/>
      <dgm:t>
        <a:bodyPr/>
        <a:lstStyle/>
        <a:p>
          <a:endParaRPr lang="en-US"/>
        </a:p>
      </dgm:t>
    </dgm:pt>
    <dgm:pt modelId="{CAFC745A-F29D-45C5-BE52-D7922411343A}" type="sibTrans" cxnId="{B78C2A37-2964-4B66-B5F0-C6D805B49747}">
      <dgm:prSet/>
      <dgm:spPr/>
      <dgm:t>
        <a:bodyPr/>
        <a:lstStyle/>
        <a:p>
          <a:endParaRPr lang="en-US"/>
        </a:p>
      </dgm:t>
    </dgm:pt>
    <dgm:pt modelId="{D88C1213-5625-403C-87E2-D255E4520D16}">
      <dgm:prSet custT="1"/>
      <dgm:spPr/>
      <dgm:t>
        <a:bodyPr/>
        <a:lstStyle/>
        <a:p>
          <a:r>
            <a:rPr lang="nl-NL" sz="1800" dirty="0"/>
            <a:t>Appeal: 3 professional </a:t>
          </a:r>
          <a:r>
            <a:rPr lang="nl-NL" sz="1800" dirty="0" err="1"/>
            <a:t>judges</a:t>
          </a:r>
          <a:r>
            <a:rPr lang="nl-NL" sz="1800" dirty="0"/>
            <a:t> </a:t>
          </a:r>
          <a:r>
            <a:rPr lang="nl-NL" sz="1800" dirty="0" err="1"/>
            <a:t>and</a:t>
          </a:r>
          <a:r>
            <a:rPr lang="nl-NL" sz="1800" dirty="0"/>
            <a:t> 4 members </a:t>
          </a:r>
          <a:r>
            <a:rPr lang="nl-NL" sz="1800" dirty="0" err="1"/>
            <a:t>from</a:t>
          </a:r>
          <a:r>
            <a:rPr lang="nl-NL" sz="1800" dirty="0"/>
            <a:t> the </a:t>
          </a:r>
          <a:r>
            <a:rPr lang="nl-NL" sz="1800" dirty="0" err="1"/>
            <a:t>profession</a:t>
          </a:r>
          <a:endParaRPr lang="en-US" sz="1800" dirty="0"/>
        </a:p>
      </dgm:t>
    </dgm:pt>
    <dgm:pt modelId="{DF758210-2FE3-4608-BD43-EC8A90E4FE34}" type="parTrans" cxnId="{95BBF191-8FF9-4E9C-85B1-7C351328B341}">
      <dgm:prSet/>
      <dgm:spPr/>
      <dgm:t>
        <a:bodyPr/>
        <a:lstStyle/>
        <a:p>
          <a:endParaRPr lang="en-US"/>
        </a:p>
      </dgm:t>
    </dgm:pt>
    <dgm:pt modelId="{3EADD018-D7A7-4F71-91B5-0B9C4A5BC3FE}" type="sibTrans" cxnId="{95BBF191-8FF9-4E9C-85B1-7C351328B341}">
      <dgm:prSet/>
      <dgm:spPr/>
      <dgm:t>
        <a:bodyPr/>
        <a:lstStyle/>
        <a:p>
          <a:endParaRPr lang="en-US"/>
        </a:p>
      </dgm:t>
    </dgm:pt>
    <dgm:pt modelId="{4261FD0A-129D-4EEA-A2A9-9225A63BAF9E}" type="pres">
      <dgm:prSet presAssocID="{DD41291A-0590-4F68-B548-F595F23CCEE3}" presName="linear" presStyleCnt="0">
        <dgm:presLayoutVars>
          <dgm:dir/>
          <dgm:animLvl val="lvl"/>
          <dgm:resizeHandles val="exact"/>
        </dgm:presLayoutVars>
      </dgm:prSet>
      <dgm:spPr/>
    </dgm:pt>
    <dgm:pt modelId="{0DA78D30-1184-473E-A0C5-E7171A9FBA01}" type="pres">
      <dgm:prSet presAssocID="{86F2F297-DC31-4E52-B17E-0134A4B1E1EA}" presName="parentLin" presStyleCnt="0"/>
      <dgm:spPr/>
    </dgm:pt>
    <dgm:pt modelId="{936935F4-4098-422A-9318-D6B49EBB29C1}" type="pres">
      <dgm:prSet presAssocID="{86F2F297-DC31-4E52-B17E-0134A4B1E1EA}" presName="parentLeftMargin" presStyleLbl="node1" presStyleIdx="0" presStyleCnt="3"/>
      <dgm:spPr/>
    </dgm:pt>
    <dgm:pt modelId="{B46177B1-FDF0-4D59-ABA2-829C20698B4D}" type="pres">
      <dgm:prSet presAssocID="{86F2F297-DC31-4E52-B17E-0134A4B1E1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91AB59-9312-494C-9A1C-7DBD590524DA}" type="pres">
      <dgm:prSet presAssocID="{86F2F297-DC31-4E52-B17E-0134A4B1E1EA}" presName="negativeSpace" presStyleCnt="0"/>
      <dgm:spPr/>
    </dgm:pt>
    <dgm:pt modelId="{61CD5C1D-8D68-4772-BB01-E6A4CECA46ED}" type="pres">
      <dgm:prSet presAssocID="{86F2F297-DC31-4E52-B17E-0134A4B1E1EA}" presName="childText" presStyleLbl="conFgAcc1" presStyleIdx="0" presStyleCnt="3">
        <dgm:presLayoutVars>
          <dgm:bulletEnabled val="1"/>
        </dgm:presLayoutVars>
      </dgm:prSet>
      <dgm:spPr/>
    </dgm:pt>
    <dgm:pt modelId="{8F8696A6-4F5C-4D9E-AB20-E3E5BFA56B61}" type="pres">
      <dgm:prSet presAssocID="{75D2E474-8EE9-4ADB-9421-76046A1FDA49}" presName="spaceBetweenRectangles" presStyleCnt="0"/>
      <dgm:spPr/>
    </dgm:pt>
    <dgm:pt modelId="{B9711805-C790-4CBC-B51F-C375944C301A}" type="pres">
      <dgm:prSet presAssocID="{0B0B663D-210C-461A-A083-E6703D42C18A}" presName="parentLin" presStyleCnt="0"/>
      <dgm:spPr/>
    </dgm:pt>
    <dgm:pt modelId="{ED26A5AC-2A5B-4BB3-A20D-B0B2F81B09C5}" type="pres">
      <dgm:prSet presAssocID="{0B0B663D-210C-461A-A083-E6703D42C18A}" presName="parentLeftMargin" presStyleLbl="node1" presStyleIdx="0" presStyleCnt="3"/>
      <dgm:spPr/>
    </dgm:pt>
    <dgm:pt modelId="{A94217F0-B746-4418-8D3D-D79E505694EC}" type="pres">
      <dgm:prSet presAssocID="{0B0B663D-210C-461A-A083-E6703D42C1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B5928C-7E24-4271-8D64-E4C60E2ACBE2}" type="pres">
      <dgm:prSet presAssocID="{0B0B663D-210C-461A-A083-E6703D42C18A}" presName="negativeSpace" presStyleCnt="0"/>
      <dgm:spPr/>
    </dgm:pt>
    <dgm:pt modelId="{F13B4710-1F31-475B-8523-B890BE9D61D2}" type="pres">
      <dgm:prSet presAssocID="{0B0B663D-210C-461A-A083-E6703D42C18A}" presName="childText" presStyleLbl="conFgAcc1" presStyleIdx="1" presStyleCnt="3">
        <dgm:presLayoutVars>
          <dgm:bulletEnabled val="1"/>
        </dgm:presLayoutVars>
      </dgm:prSet>
      <dgm:spPr/>
    </dgm:pt>
    <dgm:pt modelId="{9C496E5E-34C3-4D54-82F8-116895B79EA8}" type="pres">
      <dgm:prSet presAssocID="{502F0DC4-63A1-4E84-9DAD-606D8A1CB76B}" presName="spaceBetweenRectangles" presStyleCnt="0"/>
      <dgm:spPr/>
    </dgm:pt>
    <dgm:pt modelId="{6188ADD3-08CC-4AC7-8E60-5C4DA39B232A}" type="pres">
      <dgm:prSet presAssocID="{F1D87846-697B-40CE-BF83-E6621CE8359E}" presName="parentLin" presStyleCnt="0"/>
      <dgm:spPr/>
    </dgm:pt>
    <dgm:pt modelId="{19F8450C-38DD-48EE-A38B-E5B574BB128A}" type="pres">
      <dgm:prSet presAssocID="{F1D87846-697B-40CE-BF83-E6621CE8359E}" presName="parentLeftMargin" presStyleLbl="node1" presStyleIdx="1" presStyleCnt="3"/>
      <dgm:spPr/>
    </dgm:pt>
    <dgm:pt modelId="{D6AE2937-BB94-434A-BAEC-BF5AF356AEC9}" type="pres">
      <dgm:prSet presAssocID="{F1D87846-697B-40CE-BF83-E6621CE835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7D13C9-D914-469B-AB2B-F6699C74427C}" type="pres">
      <dgm:prSet presAssocID="{F1D87846-697B-40CE-BF83-E6621CE8359E}" presName="negativeSpace" presStyleCnt="0"/>
      <dgm:spPr/>
    </dgm:pt>
    <dgm:pt modelId="{BBCA13E1-BB6F-41CE-92B7-2B38E0927159}" type="pres">
      <dgm:prSet presAssocID="{F1D87846-697B-40CE-BF83-E6621CE835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70F508-79EA-4F6F-9C6F-1A1CAB3A90E6}" type="presOf" srcId="{63A80D2E-A11E-45BC-84DA-9AF95F021C14}" destId="{61CD5C1D-8D68-4772-BB01-E6A4CECA46ED}" srcOrd="0" destOrd="0" presId="urn:microsoft.com/office/officeart/2005/8/layout/list1"/>
    <dgm:cxn modelId="{EC484E0F-5DEE-4E95-90D0-5802A25F80FF}" type="presOf" srcId="{BA9A14D0-374D-498D-ACCC-6294826D3E55}" destId="{F13B4710-1F31-475B-8523-B890BE9D61D2}" srcOrd="0" destOrd="1" presId="urn:microsoft.com/office/officeart/2005/8/layout/list1"/>
    <dgm:cxn modelId="{33C37E19-19F0-4AEE-9CBA-AE09489542E9}" srcId="{0B0B663D-210C-461A-A083-E6703D42C18A}" destId="{BA9A14D0-374D-498D-ACCC-6294826D3E55}" srcOrd="1" destOrd="0" parTransId="{C27745A0-8E10-43D2-8A8B-0C30A684D3C1}" sibTransId="{1C589F6A-2A49-494A-9191-8456A22A9855}"/>
    <dgm:cxn modelId="{3344C033-38C2-40E2-8484-E02643C6B2A4}" srcId="{0B0B663D-210C-461A-A083-E6703D42C18A}" destId="{834B7057-77E7-497E-9611-2E3462A3C921}" srcOrd="2" destOrd="0" parTransId="{E2D1A13C-3620-41CA-A84C-80549F998CBD}" sibTransId="{51964333-0369-45B3-9407-D779310005CE}"/>
    <dgm:cxn modelId="{B78C2A37-2964-4B66-B5F0-C6D805B49747}" srcId="{F1D87846-697B-40CE-BF83-E6621CE8359E}" destId="{11EAD976-FBE6-4B86-B135-F0DB5A065B58}" srcOrd="0" destOrd="0" parTransId="{05D6600F-C72B-4502-878F-A17D79D53D6E}" sibTransId="{CAFC745A-F29D-45C5-BE52-D7922411343A}"/>
    <dgm:cxn modelId="{3256383A-F498-4988-8402-12E4B978EFC2}" type="presOf" srcId="{834B7057-77E7-497E-9611-2E3462A3C921}" destId="{F13B4710-1F31-475B-8523-B890BE9D61D2}" srcOrd="0" destOrd="2" presId="urn:microsoft.com/office/officeart/2005/8/layout/list1"/>
    <dgm:cxn modelId="{EA27293B-FCD0-4FAF-91A5-503025DEF940}" type="presOf" srcId="{86F2F297-DC31-4E52-B17E-0134A4B1E1EA}" destId="{936935F4-4098-422A-9318-D6B49EBB29C1}" srcOrd="0" destOrd="0" presId="urn:microsoft.com/office/officeart/2005/8/layout/list1"/>
    <dgm:cxn modelId="{002DB361-524F-47EE-A534-3ADA965CFB4B}" type="presOf" srcId="{E0DF7C1A-A6D7-416F-8177-59152023E008}" destId="{F13B4710-1F31-475B-8523-B890BE9D61D2}" srcOrd="0" destOrd="0" presId="urn:microsoft.com/office/officeart/2005/8/layout/list1"/>
    <dgm:cxn modelId="{7B088068-4568-49D8-A349-9A3D411B4649}" type="presOf" srcId="{3AB87CA7-4625-4278-87A5-DCE0114DAE66}" destId="{61CD5C1D-8D68-4772-BB01-E6A4CECA46ED}" srcOrd="0" destOrd="1" presId="urn:microsoft.com/office/officeart/2005/8/layout/list1"/>
    <dgm:cxn modelId="{E5B53053-CCE0-40B2-90ED-F42B28BF214C}" type="presOf" srcId="{86F2F297-DC31-4E52-B17E-0134A4B1E1EA}" destId="{B46177B1-FDF0-4D59-ABA2-829C20698B4D}" srcOrd="1" destOrd="0" presId="urn:microsoft.com/office/officeart/2005/8/layout/list1"/>
    <dgm:cxn modelId="{7B77FE73-ED51-4E3D-8501-2D33CD3DBC54}" type="presOf" srcId="{D88C1213-5625-403C-87E2-D255E4520D16}" destId="{BBCA13E1-BB6F-41CE-92B7-2B38E0927159}" srcOrd="0" destOrd="1" presId="urn:microsoft.com/office/officeart/2005/8/layout/list1"/>
    <dgm:cxn modelId="{F90A7D75-E9BE-47CB-9C3A-C837AFD8B3C1}" type="presOf" srcId="{0B0B663D-210C-461A-A083-E6703D42C18A}" destId="{A94217F0-B746-4418-8D3D-D79E505694EC}" srcOrd="1" destOrd="0" presId="urn:microsoft.com/office/officeart/2005/8/layout/list1"/>
    <dgm:cxn modelId="{FE6CB386-5D12-481B-9087-6ED4C1E99688}" srcId="{DD41291A-0590-4F68-B548-F595F23CCEE3}" destId="{86F2F297-DC31-4E52-B17E-0134A4B1E1EA}" srcOrd="0" destOrd="0" parTransId="{FD6141E6-E83A-4A0A-9D61-4BEC00BD542B}" sibTransId="{75D2E474-8EE9-4ADB-9421-76046A1FDA49}"/>
    <dgm:cxn modelId="{9298AE8D-A1CE-4AD7-BE9F-5947EF0E0715}" type="presOf" srcId="{DD41291A-0590-4F68-B548-F595F23CCEE3}" destId="{4261FD0A-129D-4EEA-A2A9-9225A63BAF9E}" srcOrd="0" destOrd="0" presId="urn:microsoft.com/office/officeart/2005/8/layout/list1"/>
    <dgm:cxn modelId="{891C5890-B049-4055-A28B-00954E2BB98D}" srcId="{86F2F297-DC31-4E52-B17E-0134A4B1E1EA}" destId="{63A80D2E-A11E-45BC-84DA-9AF95F021C14}" srcOrd="0" destOrd="0" parTransId="{D3D947D7-47F6-440D-80E3-E647D3BB8309}" sibTransId="{B0336241-18BA-432F-9398-76D13F59AEA0}"/>
    <dgm:cxn modelId="{95BBF191-8FF9-4E9C-85B1-7C351328B341}" srcId="{F1D87846-697B-40CE-BF83-E6621CE8359E}" destId="{D88C1213-5625-403C-87E2-D255E4520D16}" srcOrd="1" destOrd="0" parTransId="{DF758210-2FE3-4608-BD43-EC8A90E4FE34}" sibTransId="{3EADD018-D7A7-4F71-91B5-0B9C4A5BC3FE}"/>
    <dgm:cxn modelId="{13754493-693D-4C96-AFF1-2B86BB3D1A14}" srcId="{86F2F297-DC31-4E52-B17E-0134A4B1E1EA}" destId="{3AB87CA7-4625-4278-87A5-DCE0114DAE66}" srcOrd="1" destOrd="0" parTransId="{D787D86C-4177-4E19-B710-F7394D19F733}" sibTransId="{47EE93C8-D538-4CFF-9714-8B47AD25B87E}"/>
    <dgm:cxn modelId="{937BC294-AB8B-4564-B890-39D511836826}" type="presOf" srcId="{F1D87846-697B-40CE-BF83-E6621CE8359E}" destId="{19F8450C-38DD-48EE-A38B-E5B574BB128A}" srcOrd="0" destOrd="0" presId="urn:microsoft.com/office/officeart/2005/8/layout/list1"/>
    <dgm:cxn modelId="{E1D16CA9-AADE-450D-A9AA-075B7265E6E9}" srcId="{0B0B663D-210C-461A-A083-E6703D42C18A}" destId="{E0DF7C1A-A6D7-416F-8177-59152023E008}" srcOrd="0" destOrd="0" parTransId="{F33A2BA5-E831-4474-9435-B86EE43EBEB8}" sibTransId="{8C0AD787-4CFA-4899-AFCA-10D1D77BFB3D}"/>
    <dgm:cxn modelId="{49E298AE-4E27-42BE-A483-C51B186E8E5F}" type="presOf" srcId="{0B0B663D-210C-461A-A083-E6703D42C18A}" destId="{ED26A5AC-2A5B-4BB3-A20D-B0B2F81B09C5}" srcOrd="0" destOrd="0" presId="urn:microsoft.com/office/officeart/2005/8/layout/list1"/>
    <dgm:cxn modelId="{072919B9-1E1B-475A-8D67-35FCA44E6D54}" srcId="{DD41291A-0590-4F68-B548-F595F23CCEE3}" destId="{0B0B663D-210C-461A-A083-E6703D42C18A}" srcOrd="1" destOrd="0" parTransId="{F8D65C7C-71B4-4756-80E4-90D47665D7E7}" sibTransId="{502F0DC4-63A1-4E84-9DAD-606D8A1CB76B}"/>
    <dgm:cxn modelId="{F64CA2C8-D0BB-4DEB-9DB6-02A296A9C242}" type="presOf" srcId="{11EAD976-FBE6-4B86-B135-F0DB5A065B58}" destId="{BBCA13E1-BB6F-41CE-92B7-2B38E0927159}" srcOrd="0" destOrd="0" presId="urn:microsoft.com/office/officeart/2005/8/layout/list1"/>
    <dgm:cxn modelId="{B6B3F9DF-83BD-4C70-BCEC-A7187A9E248F}" srcId="{DD41291A-0590-4F68-B548-F595F23CCEE3}" destId="{F1D87846-697B-40CE-BF83-E6621CE8359E}" srcOrd="2" destOrd="0" parTransId="{350BB52C-2755-49AB-AAF6-9D4F1DCF6821}" sibTransId="{1F951570-3928-4B62-9B39-D2426C25CE4E}"/>
    <dgm:cxn modelId="{03A480F7-2BC6-4B55-BC87-4232BA70E977}" type="presOf" srcId="{F1D87846-697B-40CE-BF83-E6621CE8359E}" destId="{D6AE2937-BB94-434A-BAEC-BF5AF356AEC9}" srcOrd="1" destOrd="0" presId="urn:microsoft.com/office/officeart/2005/8/layout/list1"/>
    <dgm:cxn modelId="{DE5D7CE2-7DEE-4F2E-816C-D4138B421DFA}" type="presParOf" srcId="{4261FD0A-129D-4EEA-A2A9-9225A63BAF9E}" destId="{0DA78D30-1184-473E-A0C5-E7171A9FBA01}" srcOrd="0" destOrd="0" presId="urn:microsoft.com/office/officeart/2005/8/layout/list1"/>
    <dgm:cxn modelId="{6EAF8A08-DEC6-4ADA-BFBB-7052081BE6E4}" type="presParOf" srcId="{0DA78D30-1184-473E-A0C5-E7171A9FBA01}" destId="{936935F4-4098-422A-9318-D6B49EBB29C1}" srcOrd="0" destOrd="0" presId="urn:microsoft.com/office/officeart/2005/8/layout/list1"/>
    <dgm:cxn modelId="{B96270E2-2EF4-4A69-9E42-F3DC4B2F6218}" type="presParOf" srcId="{0DA78D30-1184-473E-A0C5-E7171A9FBA01}" destId="{B46177B1-FDF0-4D59-ABA2-829C20698B4D}" srcOrd="1" destOrd="0" presId="urn:microsoft.com/office/officeart/2005/8/layout/list1"/>
    <dgm:cxn modelId="{9F6B4B5C-922F-40F6-BEAB-852CC9808A6D}" type="presParOf" srcId="{4261FD0A-129D-4EEA-A2A9-9225A63BAF9E}" destId="{0691AB59-9312-494C-9A1C-7DBD590524DA}" srcOrd="1" destOrd="0" presId="urn:microsoft.com/office/officeart/2005/8/layout/list1"/>
    <dgm:cxn modelId="{CF6067D1-177F-4633-8CCB-BF63DA4B7847}" type="presParOf" srcId="{4261FD0A-129D-4EEA-A2A9-9225A63BAF9E}" destId="{61CD5C1D-8D68-4772-BB01-E6A4CECA46ED}" srcOrd="2" destOrd="0" presId="urn:microsoft.com/office/officeart/2005/8/layout/list1"/>
    <dgm:cxn modelId="{889C5E6C-139E-498E-A600-8464D8B72A2C}" type="presParOf" srcId="{4261FD0A-129D-4EEA-A2A9-9225A63BAF9E}" destId="{8F8696A6-4F5C-4D9E-AB20-E3E5BFA56B61}" srcOrd="3" destOrd="0" presId="urn:microsoft.com/office/officeart/2005/8/layout/list1"/>
    <dgm:cxn modelId="{6DBDC4F0-2C09-4626-9E84-4BBAF49CF4CE}" type="presParOf" srcId="{4261FD0A-129D-4EEA-A2A9-9225A63BAF9E}" destId="{B9711805-C790-4CBC-B51F-C375944C301A}" srcOrd="4" destOrd="0" presId="urn:microsoft.com/office/officeart/2005/8/layout/list1"/>
    <dgm:cxn modelId="{4C09D73D-9205-40C0-B928-DE7F2069E15F}" type="presParOf" srcId="{B9711805-C790-4CBC-B51F-C375944C301A}" destId="{ED26A5AC-2A5B-4BB3-A20D-B0B2F81B09C5}" srcOrd="0" destOrd="0" presId="urn:microsoft.com/office/officeart/2005/8/layout/list1"/>
    <dgm:cxn modelId="{BFB0E98F-AC42-4561-85D6-8E6FCAB756D5}" type="presParOf" srcId="{B9711805-C790-4CBC-B51F-C375944C301A}" destId="{A94217F0-B746-4418-8D3D-D79E505694EC}" srcOrd="1" destOrd="0" presId="urn:microsoft.com/office/officeart/2005/8/layout/list1"/>
    <dgm:cxn modelId="{D5F81DF7-94E4-4179-9873-846D4C988381}" type="presParOf" srcId="{4261FD0A-129D-4EEA-A2A9-9225A63BAF9E}" destId="{44B5928C-7E24-4271-8D64-E4C60E2ACBE2}" srcOrd="5" destOrd="0" presId="urn:microsoft.com/office/officeart/2005/8/layout/list1"/>
    <dgm:cxn modelId="{EFE0338A-F4AA-4DF1-B00A-E413976EFA63}" type="presParOf" srcId="{4261FD0A-129D-4EEA-A2A9-9225A63BAF9E}" destId="{F13B4710-1F31-475B-8523-B890BE9D61D2}" srcOrd="6" destOrd="0" presId="urn:microsoft.com/office/officeart/2005/8/layout/list1"/>
    <dgm:cxn modelId="{C1B587BA-8C82-481A-88F8-45D708A801D2}" type="presParOf" srcId="{4261FD0A-129D-4EEA-A2A9-9225A63BAF9E}" destId="{9C496E5E-34C3-4D54-82F8-116895B79EA8}" srcOrd="7" destOrd="0" presId="urn:microsoft.com/office/officeart/2005/8/layout/list1"/>
    <dgm:cxn modelId="{49273FF6-3000-45FF-B62B-C21144403828}" type="presParOf" srcId="{4261FD0A-129D-4EEA-A2A9-9225A63BAF9E}" destId="{6188ADD3-08CC-4AC7-8E60-5C4DA39B232A}" srcOrd="8" destOrd="0" presId="urn:microsoft.com/office/officeart/2005/8/layout/list1"/>
    <dgm:cxn modelId="{AC98B70E-988F-4821-9801-82672301C1B2}" type="presParOf" srcId="{6188ADD3-08CC-4AC7-8E60-5C4DA39B232A}" destId="{19F8450C-38DD-48EE-A38B-E5B574BB128A}" srcOrd="0" destOrd="0" presId="urn:microsoft.com/office/officeart/2005/8/layout/list1"/>
    <dgm:cxn modelId="{F87322D1-2F2B-4AD4-B3C1-4D62EC30DFF8}" type="presParOf" srcId="{6188ADD3-08CC-4AC7-8E60-5C4DA39B232A}" destId="{D6AE2937-BB94-434A-BAEC-BF5AF356AEC9}" srcOrd="1" destOrd="0" presId="urn:microsoft.com/office/officeart/2005/8/layout/list1"/>
    <dgm:cxn modelId="{CF1D5647-5F52-448F-ABAD-026C2E4CB2BD}" type="presParOf" srcId="{4261FD0A-129D-4EEA-A2A9-9225A63BAF9E}" destId="{0E7D13C9-D914-469B-AB2B-F6699C74427C}" srcOrd="9" destOrd="0" presId="urn:microsoft.com/office/officeart/2005/8/layout/list1"/>
    <dgm:cxn modelId="{8B0E1FEF-D16B-4528-BEFD-D82D9B4ECB45}" type="presParOf" srcId="{4261FD0A-129D-4EEA-A2A9-9225A63BAF9E}" destId="{BBCA13E1-BB6F-41CE-92B7-2B38E09271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335CA-E7D8-4AFA-90A2-7A5D9BA7C156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135AAB82-3B4B-4C79-BE1E-DF366DFEDD5E}">
      <dgm:prSet phldrT="[Tekst]" custT="1"/>
      <dgm:spPr/>
      <dgm:t>
        <a:bodyPr/>
        <a:lstStyle/>
        <a:p>
          <a:r>
            <a:rPr lang="nl-NL" sz="1600" dirty="0" err="1"/>
            <a:t>Supervisory</a:t>
          </a:r>
          <a:r>
            <a:rPr lang="nl-NL" sz="1600" dirty="0"/>
            <a:t> Board</a:t>
          </a:r>
        </a:p>
        <a:p>
          <a:r>
            <a:rPr lang="nl-NL" sz="1200" dirty="0"/>
            <a:t>(</a:t>
          </a:r>
          <a:r>
            <a:rPr lang="nl-NL" sz="1000" dirty="0"/>
            <a:t>President of National bar + </a:t>
          </a:r>
          <a:r>
            <a:rPr lang="nl-NL" sz="1000" dirty="0" err="1"/>
            <a:t>two</a:t>
          </a:r>
          <a:r>
            <a:rPr lang="nl-NL" sz="1000" dirty="0"/>
            <a:t> members </a:t>
          </a:r>
          <a:r>
            <a:rPr lang="nl-NL" sz="1000" dirty="0" err="1"/>
            <a:t>appointed</a:t>
          </a:r>
          <a:r>
            <a:rPr lang="nl-NL" sz="1000" dirty="0"/>
            <a:t> </a:t>
          </a:r>
          <a:r>
            <a:rPr lang="nl-NL" sz="1000" dirty="0" err="1"/>
            <a:t>by</a:t>
          </a:r>
          <a:r>
            <a:rPr lang="nl-NL" sz="1000" dirty="0"/>
            <a:t> the </a:t>
          </a:r>
          <a:r>
            <a:rPr lang="nl-NL" sz="1000" dirty="0" err="1"/>
            <a:t>crown</a:t>
          </a:r>
          <a:r>
            <a:rPr lang="nl-NL" sz="1000" dirty="0"/>
            <a:t>)</a:t>
          </a:r>
        </a:p>
      </dgm:t>
    </dgm:pt>
    <dgm:pt modelId="{5811BCEF-D091-47A7-944C-F634F9B9F15D}" type="parTrans" cxnId="{43758AED-7599-4984-AD81-9D49B70FA93B}">
      <dgm:prSet/>
      <dgm:spPr/>
      <dgm:t>
        <a:bodyPr/>
        <a:lstStyle/>
        <a:p>
          <a:endParaRPr lang="nl-NL"/>
        </a:p>
      </dgm:t>
    </dgm:pt>
    <dgm:pt modelId="{591B3C7C-D62E-43E6-A8C8-AE580BCAB6D0}" type="sibTrans" cxnId="{43758AED-7599-4984-AD81-9D49B70FA93B}">
      <dgm:prSet/>
      <dgm:spPr/>
      <dgm:t>
        <a:bodyPr/>
        <a:lstStyle/>
        <a:p>
          <a:endParaRPr lang="nl-NL"/>
        </a:p>
      </dgm:t>
    </dgm:pt>
    <dgm:pt modelId="{74C284FE-7AE4-4DEA-AD58-2C238224389F}" type="asst">
      <dgm:prSet phldrT="[Tekst]"/>
      <dgm:spPr/>
      <dgm:t>
        <a:bodyPr/>
        <a:lstStyle/>
        <a:p>
          <a:r>
            <a:rPr lang="nl-NL" dirty="0" err="1"/>
            <a:t>Local</a:t>
          </a:r>
          <a:r>
            <a:rPr lang="nl-NL" dirty="0"/>
            <a:t> Bar </a:t>
          </a:r>
          <a:r>
            <a:rPr lang="nl-NL" dirty="0" err="1"/>
            <a:t>Presidents</a:t>
          </a:r>
          <a:r>
            <a:rPr lang="nl-NL" dirty="0"/>
            <a:t>' </a:t>
          </a:r>
          <a:r>
            <a:rPr lang="nl-NL" dirty="0" err="1"/>
            <a:t>Consultative</a:t>
          </a:r>
          <a:r>
            <a:rPr lang="nl-NL" dirty="0"/>
            <a:t> Panel</a:t>
          </a:r>
        </a:p>
      </dgm:t>
    </dgm:pt>
    <dgm:pt modelId="{2DDE8C08-B08B-476C-BEC8-EBDDB952014A}" type="parTrans" cxnId="{1EDC8F76-AB27-4199-A359-1A8743710573}">
      <dgm:prSet/>
      <dgm:spPr/>
      <dgm:t>
        <a:bodyPr/>
        <a:lstStyle/>
        <a:p>
          <a:endParaRPr lang="nl-NL"/>
        </a:p>
      </dgm:t>
    </dgm:pt>
    <dgm:pt modelId="{6494C623-8A17-4CAE-84FB-A0A382EE05C1}" type="sibTrans" cxnId="{1EDC8F76-AB27-4199-A359-1A8743710573}">
      <dgm:prSet/>
      <dgm:spPr/>
      <dgm:t>
        <a:bodyPr/>
        <a:lstStyle/>
        <a:p>
          <a:endParaRPr lang="nl-NL"/>
        </a:p>
      </dgm:t>
    </dgm:pt>
    <dgm:pt modelId="{8C1216D4-576A-4EF5-A676-D25AB76EDCFA}">
      <dgm:prSet phldrT="[Tekst]"/>
      <dgm:spPr/>
      <dgm:t>
        <a:bodyPr/>
        <a:lstStyle/>
        <a:p>
          <a:r>
            <a:rPr lang="nl-NL"/>
            <a:t>Local President</a:t>
          </a:r>
        </a:p>
      </dgm:t>
    </dgm:pt>
    <dgm:pt modelId="{6DAF315F-88E2-423A-B0C9-786213D28AAE}" type="parTrans" cxnId="{F7BFE19E-1B03-4971-A079-9830E73C4DF2}">
      <dgm:prSet/>
      <dgm:spPr/>
      <dgm:t>
        <a:bodyPr/>
        <a:lstStyle/>
        <a:p>
          <a:endParaRPr lang="nl-NL"/>
        </a:p>
      </dgm:t>
    </dgm:pt>
    <dgm:pt modelId="{DB1D7268-37A1-43D4-AF1E-8B9F24481BB4}" type="sibTrans" cxnId="{F7BFE19E-1B03-4971-A079-9830E73C4DF2}">
      <dgm:prSet/>
      <dgm:spPr/>
      <dgm:t>
        <a:bodyPr/>
        <a:lstStyle/>
        <a:p>
          <a:endParaRPr lang="nl-NL"/>
        </a:p>
      </dgm:t>
    </dgm:pt>
    <dgm:pt modelId="{DC9321A2-092C-4995-BA3E-EC323DDC1947}">
      <dgm:prSet phldrT="[Tekst]"/>
      <dgm:spPr/>
      <dgm:t>
        <a:bodyPr/>
        <a:lstStyle/>
        <a:p>
          <a:r>
            <a:rPr lang="nl-NL"/>
            <a:t>Local President</a:t>
          </a:r>
        </a:p>
      </dgm:t>
    </dgm:pt>
    <dgm:pt modelId="{8D9EDC9C-ED99-4BCE-98BE-3DF884074761}" type="parTrans" cxnId="{A2D26A7E-E54F-465D-90F3-A1926D6653A9}">
      <dgm:prSet/>
      <dgm:spPr/>
      <dgm:t>
        <a:bodyPr/>
        <a:lstStyle/>
        <a:p>
          <a:endParaRPr lang="nl-NL"/>
        </a:p>
      </dgm:t>
    </dgm:pt>
    <dgm:pt modelId="{D78C6EFC-F9EF-4567-898A-C635EBA43FDF}" type="sibTrans" cxnId="{A2D26A7E-E54F-465D-90F3-A1926D6653A9}">
      <dgm:prSet/>
      <dgm:spPr/>
      <dgm:t>
        <a:bodyPr/>
        <a:lstStyle/>
        <a:p>
          <a:endParaRPr lang="nl-NL"/>
        </a:p>
      </dgm:t>
    </dgm:pt>
    <dgm:pt modelId="{EF6329B0-9AAC-4E17-B154-4F4BDCACFD04}">
      <dgm:prSet phldrT="[Tekst]"/>
      <dgm:spPr/>
      <dgm:t>
        <a:bodyPr/>
        <a:lstStyle/>
        <a:p>
          <a:r>
            <a:rPr lang="nl-NL"/>
            <a:t>Local President</a:t>
          </a:r>
        </a:p>
      </dgm:t>
    </dgm:pt>
    <dgm:pt modelId="{159EBB2D-78AC-4FD6-9FF6-BA87E62EC1D3}" type="parTrans" cxnId="{FDA24751-B12F-47DA-99CC-069D962F2FB8}">
      <dgm:prSet/>
      <dgm:spPr/>
      <dgm:t>
        <a:bodyPr/>
        <a:lstStyle/>
        <a:p>
          <a:endParaRPr lang="nl-NL"/>
        </a:p>
      </dgm:t>
    </dgm:pt>
    <dgm:pt modelId="{926888AE-66B9-4B9C-A9B1-682C466335A7}" type="sibTrans" cxnId="{FDA24751-B12F-47DA-99CC-069D962F2FB8}">
      <dgm:prSet/>
      <dgm:spPr/>
      <dgm:t>
        <a:bodyPr/>
        <a:lstStyle/>
        <a:p>
          <a:endParaRPr lang="nl-NL"/>
        </a:p>
      </dgm:t>
    </dgm:pt>
    <dgm:pt modelId="{C9CA6541-196C-4DE2-843E-31751EC595BE}" type="pres">
      <dgm:prSet presAssocID="{425335CA-E7D8-4AFA-90A2-7A5D9BA7C1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6E09E1-E1F0-49BB-A4AA-519A302D12A1}" type="pres">
      <dgm:prSet presAssocID="{135AAB82-3B4B-4C79-BE1E-DF366DFEDD5E}" presName="hierRoot1" presStyleCnt="0">
        <dgm:presLayoutVars>
          <dgm:hierBranch val="init"/>
        </dgm:presLayoutVars>
      </dgm:prSet>
      <dgm:spPr/>
    </dgm:pt>
    <dgm:pt modelId="{281E3247-A113-4236-A29E-BDC884D1B50E}" type="pres">
      <dgm:prSet presAssocID="{135AAB82-3B4B-4C79-BE1E-DF366DFEDD5E}" presName="rootComposite1" presStyleCnt="0"/>
      <dgm:spPr/>
    </dgm:pt>
    <dgm:pt modelId="{23017A94-49CA-4C4A-8403-6E1E02C2E1EA}" type="pres">
      <dgm:prSet presAssocID="{135AAB82-3B4B-4C79-BE1E-DF366DFEDD5E}" presName="rootText1" presStyleLbl="node0" presStyleIdx="0" presStyleCnt="1">
        <dgm:presLayoutVars>
          <dgm:chPref val="3"/>
        </dgm:presLayoutVars>
      </dgm:prSet>
      <dgm:spPr/>
    </dgm:pt>
    <dgm:pt modelId="{BB55E17E-B922-46CF-9C94-5D02051905FB}" type="pres">
      <dgm:prSet presAssocID="{135AAB82-3B4B-4C79-BE1E-DF366DFEDD5E}" presName="rootConnector1" presStyleLbl="node1" presStyleIdx="0" presStyleCnt="0"/>
      <dgm:spPr/>
    </dgm:pt>
    <dgm:pt modelId="{F0889EB4-AF8C-4CD0-BE6C-314B52096BAF}" type="pres">
      <dgm:prSet presAssocID="{135AAB82-3B4B-4C79-BE1E-DF366DFEDD5E}" presName="hierChild2" presStyleCnt="0"/>
      <dgm:spPr/>
    </dgm:pt>
    <dgm:pt modelId="{2BD8EBE5-DB5A-40D8-A31B-E07F5847ABAA}" type="pres">
      <dgm:prSet presAssocID="{6DAF315F-88E2-423A-B0C9-786213D28AAE}" presName="Name37" presStyleLbl="parChTrans1D2" presStyleIdx="0" presStyleCnt="4"/>
      <dgm:spPr/>
    </dgm:pt>
    <dgm:pt modelId="{BAA8DEB7-279C-4325-9306-4C779E4E12E7}" type="pres">
      <dgm:prSet presAssocID="{8C1216D4-576A-4EF5-A676-D25AB76EDCFA}" presName="hierRoot2" presStyleCnt="0">
        <dgm:presLayoutVars>
          <dgm:hierBranch val="init"/>
        </dgm:presLayoutVars>
      </dgm:prSet>
      <dgm:spPr/>
    </dgm:pt>
    <dgm:pt modelId="{38AA949E-479D-45A8-B331-00A07C24DFA5}" type="pres">
      <dgm:prSet presAssocID="{8C1216D4-576A-4EF5-A676-D25AB76EDCFA}" presName="rootComposite" presStyleCnt="0"/>
      <dgm:spPr/>
    </dgm:pt>
    <dgm:pt modelId="{A8AA55F9-EBC6-4E85-B77B-ADF04E0C3346}" type="pres">
      <dgm:prSet presAssocID="{8C1216D4-576A-4EF5-A676-D25AB76EDCFA}" presName="rootText" presStyleLbl="node2" presStyleIdx="0" presStyleCnt="3">
        <dgm:presLayoutVars>
          <dgm:chPref val="3"/>
        </dgm:presLayoutVars>
      </dgm:prSet>
      <dgm:spPr/>
    </dgm:pt>
    <dgm:pt modelId="{64BDC870-B8A8-4809-A58C-2A5433216117}" type="pres">
      <dgm:prSet presAssocID="{8C1216D4-576A-4EF5-A676-D25AB76EDCFA}" presName="rootConnector" presStyleLbl="node2" presStyleIdx="0" presStyleCnt="3"/>
      <dgm:spPr/>
    </dgm:pt>
    <dgm:pt modelId="{7F033146-360B-4530-9E18-AA81533913F2}" type="pres">
      <dgm:prSet presAssocID="{8C1216D4-576A-4EF5-A676-D25AB76EDCFA}" presName="hierChild4" presStyleCnt="0"/>
      <dgm:spPr/>
    </dgm:pt>
    <dgm:pt modelId="{DDDE6324-A128-42B6-A9E9-25299F9C01D1}" type="pres">
      <dgm:prSet presAssocID="{8C1216D4-576A-4EF5-A676-D25AB76EDCFA}" presName="hierChild5" presStyleCnt="0"/>
      <dgm:spPr/>
    </dgm:pt>
    <dgm:pt modelId="{B49CD263-72C1-476F-B5A8-DB87B70AC9D4}" type="pres">
      <dgm:prSet presAssocID="{8D9EDC9C-ED99-4BCE-98BE-3DF884074761}" presName="Name37" presStyleLbl="parChTrans1D2" presStyleIdx="1" presStyleCnt="4"/>
      <dgm:spPr/>
    </dgm:pt>
    <dgm:pt modelId="{3E376B2F-C824-49AC-8117-B7FF3F4E15AB}" type="pres">
      <dgm:prSet presAssocID="{DC9321A2-092C-4995-BA3E-EC323DDC1947}" presName="hierRoot2" presStyleCnt="0">
        <dgm:presLayoutVars>
          <dgm:hierBranch val="init"/>
        </dgm:presLayoutVars>
      </dgm:prSet>
      <dgm:spPr/>
    </dgm:pt>
    <dgm:pt modelId="{0216CDEB-ACBA-465B-9FEC-ED2CCA41E33F}" type="pres">
      <dgm:prSet presAssocID="{DC9321A2-092C-4995-BA3E-EC323DDC1947}" presName="rootComposite" presStyleCnt="0"/>
      <dgm:spPr/>
    </dgm:pt>
    <dgm:pt modelId="{9DB77799-60B2-4ECD-9B54-8D249913F7DE}" type="pres">
      <dgm:prSet presAssocID="{DC9321A2-092C-4995-BA3E-EC323DDC1947}" presName="rootText" presStyleLbl="node2" presStyleIdx="1" presStyleCnt="3">
        <dgm:presLayoutVars>
          <dgm:chPref val="3"/>
        </dgm:presLayoutVars>
      </dgm:prSet>
      <dgm:spPr/>
    </dgm:pt>
    <dgm:pt modelId="{ED653D2C-3307-4FC0-8DB0-178B55E827C8}" type="pres">
      <dgm:prSet presAssocID="{DC9321A2-092C-4995-BA3E-EC323DDC1947}" presName="rootConnector" presStyleLbl="node2" presStyleIdx="1" presStyleCnt="3"/>
      <dgm:spPr/>
    </dgm:pt>
    <dgm:pt modelId="{1CD53E50-FBC4-48EC-96F9-C1D8D7AC5854}" type="pres">
      <dgm:prSet presAssocID="{DC9321A2-092C-4995-BA3E-EC323DDC1947}" presName="hierChild4" presStyleCnt="0"/>
      <dgm:spPr/>
    </dgm:pt>
    <dgm:pt modelId="{EEABDAB5-9C45-403A-B305-554431B78264}" type="pres">
      <dgm:prSet presAssocID="{DC9321A2-092C-4995-BA3E-EC323DDC1947}" presName="hierChild5" presStyleCnt="0"/>
      <dgm:spPr/>
    </dgm:pt>
    <dgm:pt modelId="{E448E1E4-49A5-4987-BBCD-69DAD2C77BAA}" type="pres">
      <dgm:prSet presAssocID="{159EBB2D-78AC-4FD6-9FF6-BA87E62EC1D3}" presName="Name37" presStyleLbl="parChTrans1D2" presStyleIdx="2" presStyleCnt="4"/>
      <dgm:spPr/>
    </dgm:pt>
    <dgm:pt modelId="{FB0CDEF3-4F27-4760-B77E-AE0D79F7D686}" type="pres">
      <dgm:prSet presAssocID="{EF6329B0-9AAC-4E17-B154-4F4BDCACFD04}" presName="hierRoot2" presStyleCnt="0">
        <dgm:presLayoutVars>
          <dgm:hierBranch val="init"/>
        </dgm:presLayoutVars>
      </dgm:prSet>
      <dgm:spPr/>
    </dgm:pt>
    <dgm:pt modelId="{88D1366F-7AAD-46FC-B7B6-F5D71D9E1406}" type="pres">
      <dgm:prSet presAssocID="{EF6329B0-9AAC-4E17-B154-4F4BDCACFD04}" presName="rootComposite" presStyleCnt="0"/>
      <dgm:spPr/>
    </dgm:pt>
    <dgm:pt modelId="{6B60DB18-7676-4EBC-A9BD-8D84F345884C}" type="pres">
      <dgm:prSet presAssocID="{EF6329B0-9AAC-4E17-B154-4F4BDCACFD04}" presName="rootText" presStyleLbl="node2" presStyleIdx="2" presStyleCnt="3">
        <dgm:presLayoutVars>
          <dgm:chPref val="3"/>
        </dgm:presLayoutVars>
      </dgm:prSet>
      <dgm:spPr/>
    </dgm:pt>
    <dgm:pt modelId="{3B3603F9-64F6-4C25-9C70-EEE4D3CE3451}" type="pres">
      <dgm:prSet presAssocID="{EF6329B0-9AAC-4E17-B154-4F4BDCACFD04}" presName="rootConnector" presStyleLbl="node2" presStyleIdx="2" presStyleCnt="3"/>
      <dgm:spPr/>
    </dgm:pt>
    <dgm:pt modelId="{5061E703-89D4-43D8-B381-ED765A9F94B3}" type="pres">
      <dgm:prSet presAssocID="{EF6329B0-9AAC-4E17-B154-4F4BDCACFD04}" presName="hierChild4" presStyleCnt="0"/>
      <dgm:spPr/>
    </dgm:pt>
    <dgm:pt modelId="{4F0E97AF-CC4E-4B14-91B3-766DF44DEB2D}" type="pres">
      <dgm:prSet presAssocID="{EF6329B0-9AAC-4E17-B154-4F4BDCACFD04}" presName="hierChild5" presStyleCnt="0"/>
      <dgm:spPr/>
    </dgm:pt>
    <dgm:pt modelId="{CDC6D75B-72A4-4129-816F-1BDFF9E10B22}" type="pres">
      <dgm:prSet presAssocID="{135AAB82-3B4B-4C79-BE1E-DF366DFEDD5E}" presName="hierChild3" presStyleCnt="0"/>
      <dgm:spPr/>
    </dgm:pt>
    <dgm:pt modelId="{FDB925A6-96D9-4A39-976B-B1C24BEF9E11}" type="pres">
      <dgm:prSet presAssocID="{2DDE8C08-B08B-476C-BEC8-EBDDB952014A}" presName="Name111" presStyleLbl="parChTrans1D2" presStyleIdx="3" presStyleCnt="4"/>
      <dgm:spPr/>
    </dgm:pt>
    <dgm:pt modelId="{6F61845C-8607-41CD-8C05-68E8C203651C}" type="pres">
      <dgm:prSet presAssocID="{74C284FE-7AE4-4DEA-AD58-2C238224389F}" presName="hierRoot3" presStyleCnt="0">
        <dgm:presLayoutVars>
          <dgm:hierBranch val="init"/>
        </dgm:presLayoutVars>
      </dgm:prSet>
      <dgm:spPr/>
    </dgm:pt>
    <dgm:pt modelId="{01B323D6-2026-4F80-AE52-DB20CC9E4FE2}" type="pres">
      <dgm:prSet presAssocID="{74C284FE-7AE4-4DEA-AD58-2C238224389F}" presName="rootComposite3" presStyleCnt="0"/>
      <dgm:spPr/>
    </dgm:pt>
    <dgm:pt modelId="{3949D63C-8D5F-4883-8D16-0065A0DBC699}" type="pres">
      <dgm:prSet presAssocID="{74C284FE-7AE4-4DEA-AD58-2C238224389F}" presName="rootText3" presStyleLbl="asst1" presStyleIdx="0" presStyleCnt="1">
        <dgm:presLayoutVars>
          <dgm:chPref val="3"/>
        </dgm:presLayoutVars>
      </dgm:prSet>
      <dgm:spPr/>
    </dgm:pt>
    <dgm:pt modelId="{C7FEB2F4-0F99-485A-BB64-DAE6CB4C64B8}" type="pres">
      <dgm:prSet presAssocID="{74C284FE-7AE4-4DEA-AD58-2C238224389F}" presName="rootConnector3" presStyleLbl="asst1" presStyleIdx="0" presStyleCnt="1"/>
      <dgm:spPr/>
    </dgm:pt>
    <dgm:pt modelId="{4D2A9625-68AD-407B-BB65-14E24F0E9817}" type="pres">
      <dgm:prSet presAssocID="{74C284FE-7AE4-4DEA-AD58-2C238224389F}" presName="hierChild6" presStyleCnt="0"/>
      <dgm:spPr/>
    </dgm:pt>
    <dgm:pt modelId="{2332A8EE-40AA-414B-9725-F7E8ADFCDEEC}" type="pres">
      <dgm:prSet presAssocID="{74C284FE-7AE4-4DEA-AD58-2C238224389F}" presName="hierChild7" presStyleCnt="0"/>
      <dgm:spPr/>
    </dgm:pt>
  </dgm:ptLst>
  <dgm:cxnLst>
    <dgm:cxn modelId="{8A669401-FB2C-4570-8A01-9B19DBD7DFA4}" type="presOf" srcId="{74C284FE-7AE4-4DEA-AD58-2C238224389F}" destId="{3949D63C-8D5F-4883-8D16-0065A0DBC699}" srcOrd="0" destOrd="0" presId="urn:microsoft.com/office/officeart/2005/8/layout/orgChart1"/>
    <dgm:cxn modelId="{88246102-EC0C-4567-A966-76481082533D}" type="presOf" srcId="{8C1216D4-576A-4EF5-A676-D25AB76EDCFA}" destId="{64BDC870-B8A8-4809-A58C-2A5433216117}" srcOrd="1" destOrd="0" presId="urn:microsoft.com/office/officeart/2005/8/layout/orgChart1"/>
    <dgm:cxn modelId="{0AC92C2E-76A8-4C07-B897-30CCE2BC5E97}" type="presOf" srcId="{74C284FE-7AE4-4DEA-AD58-2C238224389F}" destId="{C7FEB2F4-0F99-485A-BB64-DAE6CB4C64B8}" srcOrd="1" destOrd="0" presId="urn:microsoft.com/office/officeart/2005/8/layout/orgChart1"/>
    <dgm:cxn modelId="{65C9AB3E-7FBE-4838-BD14-AEFBA736DCEB}" type="presOf" srcId="{EF6329B0-9AAC-4E17-B154-4F4BDCACFD04}" destId="{6B60DB18-7676-4EBC-A9BD-8D84F345884C}" srcOrd="0" destOrd="0" presId="urn:microsoft.com/office/officeart/2005/8/layout/orgChart1"/>
    <dgm:cxn modelId="{C4B8F23F-98AD-41E4-91A3-B8DC96F9AC04}" type="presOf" srcId="{159EBB2D-78AC-4FD6-9FF6-BA87E62EC1D3}" destId="{E448E1E4-49A5-4987-BBCD-69DAD2C77BAA}" srcOrd="0" destOrd="0" presId="urn:microsoft.com/office/officeart/2005/8/layout/orgChart1"/>
    <dgm:cxn modelId="{417C3863-9F60-4238-8560-06BFBB3B3CCC}" type="presOf" srcId="{425335CA-E7D8-4AFA-90A2-7A5D9BA7C156}" destId="{C9CA6541-196C-4DE2-843E-31751EC595BE}" srcOrd="0" destOrd="0" presId="urn:microsoft.com/office/officeart/2005/8/layout/orgChart1"/>
    <dgm:cxn modelId="{3BC51B4B-442A-419A-AB83-886FC2D3AA58}" type="presOf" srcId="{DC9321A2-092C-4995-BA3E-EC323DDC1947}" destId="{9DB77799-60B2-4ECD-9B54-8D249913F7DE}" srcOrd="0" destOrd="0" presId="urn:microsoft.com/office/officeart/2005/8/layout/orgChart1"/>
    <dgm:cxn modelId="{FDA24751-B12F-47DA-99CC-069D962F2FB8}" srcId="{135AAB82-3B4B-4C79-BE1E-DF366DFEDD5E}" destId="{EF6329B0-9AAC-4E17-B154-4F4BDCACFD04}" srcOrd="3" destOrd="0" parTransId="{159EBB2D-78AC-4FD6-9FF6-BA87E62EC1D3}" sibTransId="{926888AE-66B9-4B9C-A9B1-682C466335A7}"/>
    <dgm:cxn modelId="{1EDC8F76-AB27-4199-A359-1A8743710573}" srcId="{135AAB82-3B4B-4C79-BE1E-DF366DFEDD5E}" destId="{74C284FE-7AE4-4DEA-AD58-2C238224389F}" srcOrd="0" destOrd="0" parTransId="{2DDE8C08-B08B-476C-BEC8-EBDDB952014A}" sibTransId="{6494C623-8A17-4CAE-84FB-A0A382EE05C1}"/>
    <dgm:cxn modelId="{A2D26A7E-E54F-465D-90F3-A1926D6653A9}" srcId="{135AAB82-3B4B-4C79-BE1E-DF366DFEDD5E}" destId="{DC9321A2-092C-4995-BA3E-EC323DDC1947}" srcOrd="2" destOrd="0" parTransId="{8D9EDC9C-ED99-4BCE-98BE-3DF884074761}" sibTransId="{D78C6EFC-F9EF-4567-898A-C635EBA43FDF}"/>
    <dgm:cxn modelId="{4777EC7E-6AB6-4EDB-9FAE-97584BCE596E}" type="presOf" srcId="{135AAB82-3B4B-4C79-BE1E-DF366DFEDD5E}" destId="{BB55E17E-B922-46CF-9C94-5D02051905FB}" srcOrd="1" destOrd="0" presId="urn:microsoft.com/office/officeart/2005/8/layout/orgChart1"/>
    <dgm:cxn modelId="{E38C168E-D87C-4E59-9EBE-3B37EBA7EA81}" type="presOf" srcId="{EF6329B0-9AAC-4E17-B154-4F4BDCACFD04}" destId="{3B3603F9-64F6-4C25-9C70-EEE4D3CE3451}" srcOrd="1" destOrd="0" presId="urn:microsoft.com/office/officeart/2005/8/layout/orgChart1"/>
    <dgm:cxn modelId="{E4D5F996-EF1A-46A1-AE86-B0A146E3600F}" type="presOf" srcId="{DC9321A2-092C-4995-BA3E-EC323DDC1947}" destId="{ED653D2C-3307-4FC0-8DB0-178B55E827C8}" srcOrd="1" destOrd="0" presId="urn:microsoft.com/office/officeart/2005/8/layout/orgChart1"/>
    <dgm:cxn modelId="{F7BFE19E-1B03-4971-A079-9830E73C4DF2}" srcId="{135AAB82-3B4B-4C79-BE1E-DF366DFEDD5E}" destId="{8C1216D4-576A-4EF5-A676-D25AB76EDCFA}" srcOrd="1" destOrd="0" parTransId="{6DAF315F-88E2-423A-B0C9-786213D28AAE}" sibTransId="{DB1D7268-37A1-43D4-AF1E-8B9F24481BB4}"/>
    <dgm:cxn modelId="{69E95AAD-5FAB-499E-95DF-ABAA4D4D4961}" type="presOf" srcId="{2DDE8C08-B08B-476C-BEC8-EBDDB952014A}" destId="{FDB925A6-96D9-4A39-976B-B1C24BEF9E11}" srcOrd="0" destOrd="0" presId="urn:microsoft.com/office/officeart/2005/8/layout/orgChart1"/>
    <dgm:cxn modelId="{07DF33BA-80FE-4B8F-870C-976C206BFD21}" type="presOf" srcId="{6DAF315F-88E2-423A-B0C9-786213D28AAE}" destId="{2BD8EBE5-DB5A-40D8-A31B-E07F5847ABAA}" srcOrd="0" destOrd="0" presId="urn:microsoft.com/office/officeart/2005/8/layout/orgChart1"/>
    <dgm:cxn modelId="{A9E254BB-6832-41FA-94B7-DA57017FA218}" type="presOf" srcId="{8C1216D4-576A-4EF5-A676-D25AB76EDCFA}" destId="{A8AA55F9-EBC6-4E85-B77B-ADF04E0C3346}" srcOrd="0" destOrd="0" presId="urn:microsoft.com/office/officeart/2005/8/layout/orgChart1"/>
    <dgm:cxn modelId="{D06342DB-FCE0-455A-BCDB-6A201650A34C}" type="presOf" srcId="{8D9EDC9C-ED99-4BCE-98BE-3DF884074761}" destId="{B49CD263-72C1-476F-B5A8-DB87B70AC9D4}" srcOrd="0" destOrd="0" presId="urn:microsoft.com/office/officeart/2005/8/layout/orgChart1"/>
    <dgm:cxn modelId="{94AF90EC-F076-425F-B4B9-3B077299D111}" type="presOf" srcId="{135AAB82-3B4B-4C79-BE1E-DF366DFEDD5E}" destId="{23017A94-49CA-4C4A-8403-6E1E02C2E1EA}" srcOrd="0" destOrd="0" presId="urn:microsoft.com/office/officeart/2005/8/layout/orgChart1"/>
    <dgm:cxn modelId="{43758AED-7599-4984-AD81-9D49B70FA93B}" srcId="{425335CA-E7D8-4AFA-90A2-7A5D9BA7C156}" destId="{135AAB82-3B4B-4C79-BE1E-DF366DFEDD5E}" srcOrd="0" destOrd="0" parTransId="{5811BCEF-D091-47A7-944C-F634F9B9F15D}" sibTransId="{591B3C7C-D62E-43E6-A8C8-AE580BCAB6D0}"/>
    <dgm:cxn modelId="{C06E75BE-2053-4834-810B-5FBC3970981D}" type="presParOf" srcId="{C9CA6541-196C-4DE2-843E-31751EC595BE}" destId="{5E6E09E1-E1F0-49BB-A4AA-519A302D12A1}" srcOrd="0" destOrd="0" presId="urn:microsoft.com/office/officeart/2005/8/layout/orgChart1"/>
    <dgm:cxn modelId="{399A80EC-7FBE-4E70-87DF-E5563B9485D7}" type="presParOf" srcId="{5E6E09E1-E1F0-49BB-A4AA-519A302D12A1}" destId="{281E3247-A113-4236-A29E-BDC884D1B50E}" srcOrd="0" destOrd="0" presId="urn:microsoft.com/office/officeart/2005/8/layout/orgChart1"/>
    <dgm:cxn modelId="{335BCA90-4DE6-4CA9-843F-5729D00D7A53}" type="presParOf" srcId="{281E3247-A113-4236-A29E-BDC884D1B50E}" destId="{23017A94-49CA-4C4A-8403-6E1E02C2E1EA}" srcOrd="0" destOrd="0" presId="urn:microsoft.com/office/officeart/2005/8/layout/orgChart1"/>
    <dgm:cxn modelId="{C4C04B20-CAC3-46C9-8600-D5CE8D4B0A46}" type="presParOf" srcId="{281E3247-A113-4236-A29E-BDC884D1B50E}" destId="{BB55E17E-B922-46CF-9C94-5D02051905FB}" srcOrd="1" destOrd="0" presId="urn:microsoft.com/office/officeart/2005/8/layout/orgChart1"/>
    <dgm:cxn modelId="{8189D017-C15D-45E6-B6F6-494386259579}" type="presParOf" srcId="{5E6E09E1-E1F0-49BB-A4AA-519A302D12A1}" destId="{F0889EB4-AF8C-4CD0-BE6C-314B52096BAF}" srcOrd="1" destOrd="0" presId="urn:microsoft.com/office/officeart/2005/8/layout/orgChart1"/>
    <dgm:cxn modelId="{1961ED7F-64DD-4ADD-8E8F-C31BFEF8227E}" type="presParOf" srcId="{F0889EB4-AF8C-4CD0-BE6C-314B52096BAF}" destId="{2BD8EBE5-DB5A-40D8-A31B-E07F5847ABAA}" srcOrd="0" destOrd="0" presId="urn:microsoft.com/office/officeart/2005/8/layout/orgChart1"/>
    <dgm:cxn modelId="{0D0059E3-09A8-4659-9BAF-6E7E0369DE27}" type="presParOf" srcId="{F0889EB4-AF8C-4CD0-BE6C-314B52096BAF}" destId="{BAA8DEB7-279C-4325-9306-4C779E4E12E7}" srcOrd="1" destOrd="0" presId="urn:microsoft.com/office/officeart/2005/8/layout/orgChart1"/>
    <dgm:cxn modelId="{820BECCA-CC19-44EF-A499-C07117433856}" type="presParOf" srcId="{BAA8DEB7-279C-4325-9306-4C779E4E12E7}" destId="{38AA949E-479D-45A8-B331-00A07C24DFA5}" srcOrd="0" destOrd="0" presId="urn:microsoft.com/office/officeart/2005/8/layout/orgChart1"/>
    <dgm:cxn modelId="{EF9B7FC1-E2EF-46F4-87CA-380F6E9015EB}" type="presParOf" srcId="{38AA949E-479D-45A8-B331-00A07C24DFA5}" destId="{A8AA55F9-EBC6-4E85-B77B-ADF04E0C3346}" srcOrd="0" destOrd="0" presId="urn:microsoft.com/office/officeart/2005/8/layout/orgChart1"/>
    <dgm:cxn modelId="{F55D356C-9656-4E3E-8E91-0E22FCAC79A5}" type="presParOf" srcId="{38AA949E-479D-45A8-B331-00A07C24DFA5}" destId="{64BDC870-B8A8-4809-A58C-2A5433216117}" srcOrd="1" destOrd="0" presId="urn:microsoft.com/office/officeart/2005/8/layout/orgChart1"/>
    <dgm:cxn modelId="{37BD7F64-52C8-421B-80F9-F5BBD5CC3D2F}" type="presParOf" srcId="{BAA8DEB7-279C-4325-9306-4C779E4E12E7}" destId="{7F033146-360B-4530-9E18-AA81533913F2}" srcOrd="1" destOrd="0" presId="urn:microsoft.com/office/officeart/2005/8/layout/orgChart1"/>
    <dgm:cxn modelId="{EC357FE5-CE3D-4D88-941E-DD77D045165E}" type="presParOf" srcId="{BAA8DEB7-279C-4325-9306-4C779E4E12E7}" destId="{DDDE6324-A128-42B6-A9E9-25299F9C01D1}" srcOrd="2" destOrd="0" presId="urn:microsoft.com/office/officeart/2005/8/layout/orgChart1"/>
    <dgm:cxn modelId="{F4D7C697-497F-4471-80A7-88E025B5EC7D}" type="presParOf" srcId="{F0889EB4-AF8C-4CD0-BE6C-314B52096BAF}" destId="{B49CD263-72C1-476F-B5A8-DB87B70AC9D4}" srcOrd="2" destOrd="0" presId="urn:microsoft.com/office/officeart/2005/8/layout/orgChart1"/>
    <dgm:cxn modelId="{F7869435-388F-4230-9FC0-4D8D98906526}" type="presParOf" srcId="{F0889EB4-AF8C-4CD0-BE6C-314B52096BAF}" destId="{3E376B2F-C824-49AC-8117-B7FF3F4E15AB}" srcOrd="3" destOrd="0" presId="urn:microsoft.com/office/officeart/2005/8/layout/orgChart1"/>
    <dgm:cxn modelId="{CCD664D0-F047-4160-8C3D-E6D7F4E2CB2E}" type="presParOf" srcId="{3E376B2F-C824-49AC-8117-B7FF3F4E15AB}" destId="{0216CDEB-ACBA-465B-9FEC-ED2CCA41E33F}" srcOrd="0" destOrd="0" presId="urn:microsoft.com/office/officeart/2005/8/layout/orgChart1"/>
    <dgm:cxn modelId="{0DEFBBFA-6941-4BF6-B029-0A7BA6AA66B8}" type="presParOf" srcId="{0216CDEB-ACBA-465B-9FEC-ED2CCA41E33F}" destId="{9DB77799-60B2-4ECD-9B54-8D249913F7DE}" srcOrd="0" destOrd="0" presId="urn:microsoft.com/office/officeart/2005/8/layout/orgChart1"/>
    <dgm:cxn modelId="{35286D3E-61E1-40BC-900B-65077930EA5D}" type="presParOf" srcId="{0216CDEB-ACBA-465B-9FEC-ED2CCA41E33F}" destId="{ED653D2C-3307-4FC0-8DB0-178B55E827C8}" srcOrd="1" destOrd="0" presId="urn:microsoft.com/office/officeart/2005/8/layout/orgChart1"/>
    <dgm:cxn modelId="{2E2B6433-DFCB-4126-B530-06499C60C1FF}" type="presParOf" srcId="{3E376B2F-C824-49AC-8117-B7FF3F4E15AB}" destId="{1CD53E50-FBC4-48EC-96F9-C1D8D7AC5854}" srcOrd="1" destOrd="0" presId="urn:microsoft.com/office/officeart/2005/8/layout/orgChart1"/>
    <dgm:cxn modelId="{31960904-D24F-456E-9F11-7EBA6DF31A82}" type="presParOf" srcId="{3E376B2F-C824-49AC-8117-B7FF3F4E15AB}" destId="{EEABDAB5-9C45-403A-B305-554431B78264}" srcOrd="2" destOrd="0" presId="urn:microsoft.com/office/officeart/2005/8/layout/orgChart1"/>
    <dgm:cxn modelId="{E44BA5C4-A9A0-44C4-98FF-CF23CB5B485E}" type="presParOf" srcId="{F0889EB4-AF8C-4CD0-BE6C-314B52096BAF}" destId="{E448E1E4-49A5-4987-BBCD-69DAD2C77BAA}" srcOrd="4" destOrd="0" presId="urn:microsoft.com/office/officeart/2005/8/layout/orgChart1"/>
    <dgm:cxn modelId="{3CC28DC5-2166-4C2E-AA79-1DF231B2F5E8}" type="presParOf" srcId="{F0889EB4-AF8C-4CD0-BE6C-314B52096BAF}" destId="{FB0CDEF3-4F27-4760-B77E-AE0D79F7D686}" srcOrd="5" destOrd="0" presId="urn:microsoft.com/office/officeart/2005/8/layout/orgChart1"/>
    <dgm:cxn modelId="{96A5F94D-230F-46BF-A18E-8BA4DAD011AE}" type="presParOf" srcId="{FB0CDEF3-4F27-4760-B77E-AE0D79F7D686}" destId="{88D1366F-7AAD-46FC-B7B6-F5D71D9E1406}" srcOrd="0" destOrd="0" presId="urn:microsoft.com/office/officeart/2005/8/layout/orgChart1"/>
    <dgm:cxn modelId="{0854A3D9-6DD5-47C0-A89F-FC638B0C624F}" type="presParOf" srcId="{88D1366F-7AAD-46FC-B7B6-F5D71D9E1406}" destId="{6B60DB18-7676-4EBC-A9BD-8D84F345884C}" srcOrd="0" destOrd="0" presId="urn:microsoft.com/office/officeart/2005/8/layout/orgChart1"/>
    <dgm:cxn modelId="{7B3B32E5-1AF0-4B09-913A-271BC20C301A}" type="presParOf" srcId="{88D1366F-7AAD-46FC-B7B6-F5D71D9E1406}" destId="{3B3603F9-64F6-4C25-9C70-EEE4D3CE3451}" srcOrd="1" destOrd="0" presId="urn:microsoft.com/office/officeart/2005/8/layout/orgChart1"/>
    <dgm:cxn modelId="{94E4385F-D600-4FC4-918D-333151DE8E69}" type="presParOf" srcId="{FB0CDEF3-4F27-4760-B77E-AE0D79F7D686}" destId="{5061E703-89D4-43D8-B381-ED765A9F94B3}" srcOrd="1" destOrd="0" presId="urn:microsoft.com/office/officeart/2005/8/layout/orgChart1"/>
    <dgm:cxn modelId="{8BF460FD-49A0-4E11-9BF9-16B01AA6722C}" type="presParOf" srcId="{FB0CDEF3-4F27-4760-B77E-AE0D79F7D686}" destId="{4F0E97AF-CC4E-4B14-91B3-766DF44DEB2D}" srcOrd="2" destOrd="0" presId="urn:microsoft.com/office/officeart/2005/8/layout/orgChart1"/>
    <dgm:cxn modelId="{2884088A-5F72-4725-9334-6A05E8F10B0D}" type="presParOf" srcId="{5E6E09E1-E1F0-49BB-A4AA-519A302D12A1}" destId="{CDC6D75B-72A4-4129-816F-1BDFF9E10B22}" srcOrd="2" destOrd="0" presId="urn:microsoft.com/office/officeart/2005/8/layout/orgChart1"/>
    <dgm:cxn modelId="{0125C769-8ED1-4A29-9374-9FE8A7C65167}" type="presParOf" srcId="{CDC6D75B-72A4-4129-816F-1BDFF9E10B22}" destId="{FDB925A6-96D9-4A39-976B-B1C24BEF9E11}" srcOrd="0" destOrd="0" presId="urn:microsoft.com/office/officeart/2005/8/layout/orgChart1"/>
    <dgm:cxn modelId="{9ACDD0B0-5884-4D5C-B289-25208CD053AA}" type="presParOf" srcId="{CDC6D75B-72A4-4129-816F-1BDFF9E10B22}" destId="{6F61845C-8607-41CD-8C05-68E8C203651C}" srcOrd="1" destOrd="0" presId="urn:microsoft.com/office/officeart/2005/8/layout/orgChart1"/>
    <dgm:cxn modelId="{04A2D5E5-AAF9-455A-95C4-84C8930E0C84}" type="presParOf" srcId="{6F61845C-8607-41CD-8C05-68E8C203651C}" destId="{01B323D6-2026-4F80-AE52-DB20CC9E4FE2}" srcOrd="0" destOrd="0" presId="urn:microsoft.com/office/officeart/2005/8/layout/orgChart1"/>
    <dgm:cxn modelId="{98AFF022-79EC-4286-ABB2-4EA6E71DB227}" type="presParOf" srcId="{01B323D6-2026-4F80-AE52-DB20CC9E4FE2}" destId="{3949D63C-8D5F-4883-8D16-0065A0DBC699}" srcOrd="0" destOrd="0" presId="urn:microsoft.com/office/officeart/2005/8/layout/orgChart1"/>
    <dgm:cxn modelId="{3B4087AD-5BFB-46D4-B545-B5D93DE765C1}" type="presParOf" srcId="{01B323D6-2026-4F80-AE52-DB20CC9E4FE2}" destId="{C7FEB2F4-0F99-485A-BB64-DAE6CB4C64B8}" srcOrd="1" destOrd="0" presId="urn:microsoft.com/office/officeart/2005/8/layout/orgChart1"/>
    <dgm:cxn modelId="{352BDC2C-1B6D-4742-9086-8291ECC966EC}" type="presParOf" srcId="{6F61845C-8607-41CD-8C05-68E8C203651C}" destId="{4D2A9625-68AD-407B-BB65-14E24F0E9817}" srcOrd="1" destOrd="0" presId="urn:microsoft.com/office/officeart/2005/8/layout/orgChart1"/>
    <dgm:cxn modelId="{32DDF1C5-4CD5-4D3B-9CE9-418E088E2404}" type="presParOf" srcId="{6F61845C-8607-41CD-8C05-68E8C203651C}" destId="{2332A8EE-40AA-414B-9725-F7E8ADFCDE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D5C1D-8D68-4772-BB01-E6A4CECA46ED}">
      <dsp:nvSpPr>
        <dsp:cNvPr id="0" name=""/>
        <dsp:cNvSpPr/>
      </dsp:nvSpPr>
      <dsp:spPr>
        <a:xfrm>
          <a:off x="0" y="287215"/>
          <a:ext cx="6797675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74904" rIns="5275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Elected members of the council including the president (dean)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Dean is </a:t>
          </a:r>
          <a:r>
            <a:rPr lang="nl-NL" sz="1800" kern="1200" dirty="0" err="1"/>
            <a:t>chair</a:t>
          </a:r>
          <a:r>
            <a:rPr lang="nl-NL" sz="1800" kern="1200" dirty="0"/>
            <a:t> of te council but </a:t>
          </a:r>
          <a:r>
            <a:rPr lang="nl-NL" sz="1800" kern="1200" dirty="0" err="1"/>
            <a:t>also</a:t>
          </a:r>
          <a:r>
            <a:rPr lang="nl-NL" sz="1800" kern="1200" dirty="0"/>
            <a:t> supervisor </a:t>
          </a:r>
          <a:r>
            <a:rPr lang="nl-NL" sz="1800" kern="1200" dirty="0" err="1"/>
            <a:t>and</a:t>
          </a:r>
          <a:r>
            <a:rPr lang="nl-NL" sz="1800" kern="1200" dirty="0"/>
            <a:t> regulator</a:t>
          </a:r>
          <a:endParaRPr lang="en-US" sz="1800" kern="1200" dirty="0"/>
        </a:p>
      </dsp:txBody>
      <dsp:txXfrm>
        <a:off x="0" y="287215"/>
        <a:ext cx="6797675" cy="1304100"/>
      </dsp:txXfrm>
    </dsp:sp>
    <dsp:sp modelId="{B46177B1-FDF0-4D59-ABA2-829C20698B4D}">
      <dsp:nvSpPr>
        <dsp:cNvPr id="0" name=""/>
        <dsp:cNvSpPr/>
      </dsp:nvSpPr>
      <dsp:spPr>
        <a:xfrm>
          <a:off x="339883" y="21535"/>
          <a:ext cx="475837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11 local bar associations</a:t>
          </a:r>
          <a:endParaRPr lang="en-US" sz="1800" kern="1200"/>
        </a:p>
      </dsp:txBody>
      <dsp:txXfrm>
        <a:off x="365822" y="47474"/>
        <a:ext cx="4706494" cy="479482"/>
      </dsp:txXfrm>
    </dsp:sp>
    <dsp:sp modelId="{F13B4710-1F31-475B-8523-B890BE9D61D2}">
      <dsp:nvSpPr>
        <dsp:cNvPr id="0" name=""/>
        <dsp:cNvSpPr/>
      </dsp:nvSpPr>
      <dsp:spPr>
        <a:xfrm>
          <a:off x="0" y="1954195"/>
          <a:ext cx="6797675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74904" rIns="5275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General council and national dean are elected by delegates from the local bars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Netherlands Bar Association itself has no role in supervision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Netherlands Bar Association issues bye law which binds all lawyers on topics such as permanent education, client monies, organization of firms, insurance etc.</a:t>
          </a:r>
          <a:endParaRPr lang="en-US" sz="1800" kern="1200"/>
        </a:p>
      </dsp:txBody>
      <dsp:txXfrm>
        <a:off x="0" y="1954195"/>
        <a:ext cx="6797675" cy="2097900"/>
      </dsp:txXfrm>
    </dsp:sp>
    <dsp:sp modelId="{A94217F0-B746-4418-8D3D-D79E505694EC}">
      <dsp:nvSpPr>
        <dsp:cNvPr id="0" name=""/>
        <dsp:cNvSpPr/>
      </dsp:nvSpPr>
      <dsp:spPr>
        <a:xfrm>
          <a:off x="339883" y="1688515"/>
          <a:ext cx="475837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One national bar of which all lawyers are also members. </a:t>
          </a:r>
          <a:endParaRPr lang="en-US" sz="1800" kern="1200"/>
        </a:p>
      </dsp:txBody>
      <dsp:txXfrm>
        <a:off x="365822" y="1714454"/>
        <a:ext cx="4706494" cy="479482"/>
      </dsp:txXfrm>
    </dsp:sp>
    <dsp:sp modelId="{BBCA13E1-BB6F-41CE-92B7-2B38E0927159}">
      <dsp:nvSpPr>
        <dsp:cNvPr id="0" name=""/>
        <dsp:cNvSpPr/>
      </dsp:nvSpPr>
      <dsp:spPr>
        <a:xfrm>
          <a:off x="0" y="4414975"/>
          <a:ext cx="6797675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74904" rIns="5275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 err="1"/>
            <a:t>Chaired</a:t>
          </a:r>
          <a:r>
            <a:rPr lang="nl-NL" sz="1800" kern="1200" dirty="0"/>
            <a:t> </a:t>
          </a:r>
          <a:r>
            <a:rPr lang="nl-NL" sz="1800" kern="1200" dirty="0" err="1"/>
            <a:t>by</a:t>
          </a:r>
          <a:r>
            <a:rPr lang="nl-NL" sz="1800" kern="1200" dirty="0"/>
            <a:t> 1 professional </a:t>
          </a:r>
          <a:r>
            <a:rPr lang="nl-NL" sz="1800" kern="1200" dirty="0" err="1"/>
            <a:t>judge</a:t>
          </a:r>
          <a:r>
            <a:rPr lang="nl-NL" sz="1800" kern="1200" dirty="0"/>
            <a:t>, 2 or 4 members </a:t>
          </a:r>
          <a:r>
            <a:rPr lang="nl-NL" sz="1800" kern="1200" dirty="0" err="1"/>
            <a:t>from</a:t>
          </a:r>
          <a:r>
            <a:rPr lang="nl-NL" sz="1800" kern="1200" dirty="0"/>
            <a:t> the </a:t>
          </a:r>
          <a:r>
            <a:rPr lang="nl-NL" sz="1800" kern="1200" dirty="0" err="1"/>
            <a:t>profession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Appeal: 3 professional </a:t>
          </a:r>
          <a:r>
            <a:rPr lang="nl-NL" sz="1800" kern="1200" dirty="0" err="1"/>
            <a:t>judges</a:t>
          </a:r>
          <a:r>
            <a:rPr lang="nl-NL" sz="1800" kern="1200" dirty="0"/>
            <a:t> </a:t>
          </a:r>
          <a:r>
            <a:rPr lang="nl-NL" sz="1800" kern="1200" dirty="0" err="1"/>
            <a:t>and</a:t>
          </a:r>
          <a:r>
            <a:rPr lang="nl-NL" sz="1800" kern="1200" dirty="0"/>
            <a:t> 4 members </a:t>
          </a:r>
          <a:r>
            <a:rPr lang="nl-NL" sz="1800" kern="1200" dirty="0" err="1"/>
            <a:t>from</a:t>
          </a:r>
          <a:r>
            <a:rPr lang="nl-NL" sz="1800" kern="1200" dirty="0"/>
            <a:t> the </a:t>
          </a:r>
          <a:r>
            <a:rPr lang="nl-NL" sz="1800" kern="1200" dirty="0" err="1"/>
            <a:t>profession</a:t>
          </a:r>
          <a:endParaRPr lang="en-US" sz="1800" kern="1200" dirty="0"/>
        </a:p>
      </dsp:txBody>
      <dsp:txXfrm>
        <a:off x="0" y="4414975"/>
        <a:ext cx="6797675" cy="1559250"/>
      </dsp:txXfrm>
    </dsp:sp>
    <dsp:sp modelId="{D6AE2937-BB94-434A-BAEC-BF5AF356AEC9}">
      <dsp:nvSpPr>
        <dsp:cNvPr id="0" name=""/>
        <dsp:cNvSpPr/>
      </dsp:nvSpPr>
      <dsp:spPr>
        <a:xfrm>
          <a:off x="339883" y="4149295"/>
          <a:ext cx="475837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5 </a:t>
          </a:r>
          <a:r>
            <a:rPr lang="nl-NL" sz="1800" kern="1200" dirty="0" err="1"/>
            <a:t>Disciplinary</a:t>
          </a:r>
          <a:r>
            <a:rPr lang="nl-NL" sz="1800" kern="1200" dirty="0"/>
            <a:t> Courts </a:t>
          </a:r>
          <a:r>
            <a:rPr lang="nl-NL" sz="1800" kern="1200" dirty="0" err="1"/>
            <a:t>and</a:t>
          </a:r>
          <a:r>
            <a:rPr lang="nl-NL" sz="1800" kern="1200" dirty="0"/>
            <a:t> </a:t>
          </a:r>
          <a:r>
            <a:rPr lang="nl-NL" sz="1800" kern="1200" dirty="0" err="1"/>
            <a:t>one</a:t>
          </a:r>
          <a:r>
            <a:rPr lang="nl-NL" sz="1800" kern="1200" dirty="0"/>
            <a:t> Court of Appeal</a:t>
          </a:r>
          <a:endParaRPr lang="en-US" sz="1800" kern="1200" dirty="0"/>
        </a:p>
      </dsp:txBody>
      <dsp:txXfrm>
        <a:off x="365822" y="4175234"/>
        <a:ext cx="470649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925A6-96D9-4A39-976B-B1C24BEF9E11}">
      <dsp:nvSpPr>
        <dsp:cNvPr id="0" name=""/>
        <dsp:cNvSpPr/>
      </dsp:nvSpPr>
      <dsp:spPr>
        <a:xfrm>
          <a:off x="3047121" y="1755706"/>
          <a:ext cx="199315" cy="873193"/>
        </a:xfrm>
        <a:custGeom>
          <a:avLst/>
          <a:gdLst/>
          <a:ahLst/>
          <a:cxnLst/>
          <a:rect l="0" t="0" r="0" b="0"/>
          <a:pathLst>
            <a:path>
              <a:moveTo>
                <a:pt x="199315" y="0"/>
              </a:moveTo>
              <a:lnTo>
                <a:pt x="199315" y="873193"/>
              </a:lnTo>
              <a:lnTo>
                <a:pt x="0" y="87319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8E1E4-49A5-4987-BBCD-69DAD2C77BAA}">
      <dsp:nvSpPr>
        <dsp:cNvPr id="0" name=""/>
        <dsp:cNvSpPr/>
      </dsp:nvSpPr>
      <dsp:spPr>
        <a:xfrm>
          <a:off x="3246437" y="1755706"/>
          <a:ext cx="2296878" cy="1746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070"/>
              </a:lnTo>
              <a:lnTo>
                <a:pt x="2296878" y="1547070"/>
              </a:lnTo>
              <a:lnTo>
                <a:pt x="2296878" y="174638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CD263-72C1-476F-B5A8-DB87B70AC9D4}">
      <dsp:nvSpPr>
        <dsp:cNvPr id="0" name=""/>
        <dsp:cNvSpPr/>
      </dsp:nvSpPr>
      <dsp:spPr>
        <a:xfrm>
          <a:off x="3200717" y="1755706"/>
          <a:ext cx="91440" cy="1746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638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8EBE5-DB5A-40D8-A31B-E07F5847ABAA}">
      <dsp:nvSpPr>
        <dsp:cNvPr id="0" name=""/>
        <dsp:cNvSpPr/>
      </dsp:nvSpPr>
      <dsp:spPr>
        <a:xfrm>
          <a:off x="949559" y="1755706"/>
          <a:ext cx="2296878" cy="1746386"/>
        </a:xfrm>
        <a:custGeom>
          <a:avLst/>
          <a:gdLst/>
          <a:ahLst/>
          <a:cxnLst/>
          <a:rect l="0" t="0" r="0" b="0"/>
          <a:pathLst>
            <a:path>
              <a:moveTo>
                <a:pt x="2296878" y="0"/>
              </a:moveTo>
              <a:lnTo>
                <a:pt x="2296878" y="1547070"/>
              </a:lnTo>
              <a:lnTo>
                <a:pt x="0" y="1547070"/>
              </a:lnTo>
              <a:lnTo>
                <a:pt x="0" y="174638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17A94-49CA-4C4A-8403-6E1E02C2E1EA}">
      <dsp:nvSpPr>
        <dsp:cNvPr id="0" name=""/>
        <dsp:cNvSpPr/>
      </dsp:nvSpPr>
      <dsp:spPr>
        <a:xfrm>
          <a:off x="2297314" y="806583"/>
          <a:ext cx="1898246" cy="94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/>
            <a:t>Supervisory</a:t>
          </a:r>
          <a:r>
            <a:rPr lang="nl-NL" sz="1600" kern="1200" dirty="0"/>
            <a:t> Board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(</a:t>
          </a:r>
          <a:r>
            <a:rPr lang="nl-NL" sz="1000" kern="1200" dirty="0"/>
            <a:t>President of National bar + </a:t>
          </a:r>
          <a:r>
            <a:rPr lang="nl-NL" sz="1000" kern="1200" dirty="0" err="1"/>
            <a:t>two</a:t>
          </a:r>
          <a:r>
            <a:rPr lang="nl-NL" sz="1000" kern="1200" dirty="0"/>
            <a:t> members </a:t>
          </a:r>
          <a:r>
            <a:rPr lang="nl-NL" sz="1000" kern="1200" dirty="0" err="1"/>
            <a:t>appointed</a:t>
          </a:r>
          <a:r>
            <a:rPr lang="nl-NL" sz="1000" kern="1200" dirty="0"/>
            <a:t> </a:t>
          </a:r>
          <a:r>
            <a:rPr lang="nl-NL" sz="1000" kern="1200" dirty="0" err="1"/>
            <a:t>by</a:t>
          </a:r>
          <a:r>
            <a:rPr lang="nl-NL" sz="1000" kern="1200" dirty="0"/>
            <a:t> the </a:t>
          </a:r>
          <a:r>
            <a:rPr lang="nl-NL" sz="1000" kern="1200" dirty="0" err="1"/>
            <a:t>crown</a:t>
          </a:r>
          <a:r>
            <a:rPr lang="nl-NL" sz="1000" kern="1200" dirty="0"/>
            <a:t>)</a:t>
          </a:r>
        </a:p>
      </dsp:txBody>
      <dsp:txXfrm>
        <a:off x="2297314" y="806583"/>
        <a:ext cx="1898246" cy="949123"/>
      </dsp:txXfrm>
    </dsp:sp>
    <dsp:sp modelId="{A8AA55F9-EBC6-4E85-B77B-ADF04E0C3346}">
      <dsp:nvSpPr>
        <dsp:cNvPr id="0" name=""/>
        <dsp:cNvSpPr/>
      </dsp:nvSpPr>
      <dsp:spPr>
        <a:xfrm>
          <a:off x="435" y="3502093"/>
          <a:ext cx="1898246" cy="94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Local President</a:t>
          </a:r>
        </a:p>
      </dsp:txBody>
      <dsp:txXfrm>
        <a:off x="435" y="3502093"/>
        <a:ext cx="1898246" cy="949123"/>
      </dsp:txXfrm>
    </dsp:sp>
    <dsp:sp modelId="{9DB77799-60B2-4ECD-9B54-8D249913F7DE}">
      <dsp:nvSpPr>
        <dsp:cNvPr id="0" name=""/>
        <dsp:cNvSpPr/>
      </dsp:nvSpPr>
      <dsp:spPr>
        <a:xfrm>
          <a:off x="2297314" y="3502093"/>
          <a:ext cx="1898246" cy="94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Local President</a:t>
          </a:r>
        </a:p>
      </dsp:txBody>
      <dsp:txXfrm>
        <a:off x="2297314" y="3502093"/>
        <a:ext cx="1898246" cy="949123"/>
      </dsp:txXfrm>
    </dsp:sp>
    <dsp:sp modelId="{6B60DB18-7676-4EBC-A9BD-8D84F345884C}">
      <dsp:nvSpPr>
        <dsp:cNvPr id="0" name=""/>
        <dsp:cNvSpPr/>
      </dsp:nvSpPr>
      <dsp:spPr>
        <a:xfrm>
          <a:off x="4594192" y="3502093"/>
          <a:ext cx="1898246" cy="94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Local President</a:t>
          </a:r>
        </a:p>
      </dsp:txBody>
      <dsp:txXfrm>
        <a:off x="4594192" y="3502093"/>
        <a:ext cx="1898246" cy="949123"/>
      </dsp:txXfrm>
    </dsp:sp>
    <dsp:sp modelId="{3949D63C-8D5F-4883-8D16-0065A0DBC699}">
      <dsp:nvSpPr>
        <dsp:cNvPr id="0" name=""/>
        <dsp:cNvSpPr/>
      </dsp:nvSpPr>
      <dsp:spPr>
        <a:xfrm>
          <a:off x="1148875" y="2154338"/>
          <a:ext cx="1898246" cy="949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Local</a:t>
          </a:r>
          <a:r>
            <a:rPr lang="nl-NL" sz="1900" kern="1200" dirty="0"/>
            <a:t> Bar </a:t>
          </a:r>
          <a:r>
            <a:rPr lang="nl-NL" sz="1900" kern="1200" dirty="0" err="1"/>
            <a:t>Presidents</a:t>
          </a:r>
          <a:r>
            <a:rPr lang="nl-NL" sz="1900" kern="1200" dirty="0"/>
            <a:t>' </a:t>
          </a:r>
          <a:r>
            <a:rPr lang="nl-NL" sz="1900" kern="1200" dirty="0" err="1"/>
            <a:t>Consultative</a:t>
          </a:r>
          <a:r>
            <a:rPr lang="nl-NL" sz="1900" kern="1200" dirty="0"/>
            <a:t> Panel</a:t>
          </a:r>
        </a:p>
      </dsp:txBody>
      <dsp:txXfrm>
        <a:off x="1148875" y="2154338"/>
        <a:ext cx="1898246" cy="949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7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5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16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97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8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35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82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3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03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50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0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0DD02-1E9B-41C2-ADD8-E3D40669AF4A}" type="datetimeFigureOut">
              <a:rPr lang="nl-NL" smtClean="0"/>
              <a:t>11-06-2019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FD8EBA-A20E-4394-99AF-F269A9A966C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50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E646C-544C-4FB9-979A-76945E3EF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Independence of </a:t>
            </a:r>
            <a:r>
              <a:rPr lang="nl-NL" dirty="0" err="1"/>
              <a:t>the</a:t>
            </a:r>
            <a:r>
              <a:rPr lang="nl-NL" dirty="0"/>
              <a:t> Bar at </a:t>
            </a:r>
            <a:r>
              <a:rPr lang="nl-NL" dirty="0" err="1"/>
              <a:t>Stake</a:t>
            </a:r>
            <a:r>
              <a:rPr lang="nl-NL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999198-B36A-48B9-9234-AD5F18BAF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424388"/>
          </a:xfrm>
        </p:spPr>
        <p:txBody>
          <a:bodyPr/>
          <a:lstStyle/>
          <a:p>
            <a:endParaRPr lang="nl-NL" dirty="0">
              <a:latin typeface="+mn-lt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47A2AA-0986-414D-B900-49F8E364F54B}"/>
              </a:ext>
            </a:extLst>
          </p:cNvPr>
          <p:cNvSpPr txBox="1"/>
          <p:nvPr/>
        </p:nvSpPr>
        <p:spPr>
          <a:xfrm>
            <a:off x="8402855" y="5456648"/>
            <a:ext cx="275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Peter Hanenberg</a:t>
            </a:r>
          </a:p>
          <a:p>
            <a:r>
              <a:rPr lang="en-US" dirty="0"/>
              <a:t>Dean of the Rotterdam Bar </a:t>
            </a:r>
            <a:r>
              <a:rPr lang="en-US" dirty="0" err="1"/>
              <a:t>Associaton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38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DA67F-D503-4C6B-A834-9ECE5F08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Bar Associations	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142986-D9AE-4EE7-9760-D03989ED4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723" y="800100"/>
            <a:ext cx="649224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Summary;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members choose  the members of the council and president for certain periods</a:t>
            </a:r>
          </a:p>
          <a:p>
            <a:endParaRPr lang="en-US" dirty="0"/>
          </a:p>
          <a:p>
            <a:pPr lvl="1"/>
            <a:r>
              <a:rPr lang="en-US" sz="2000" dirty="0"/>
              <a:t>Tasks of the council; </a:t>
            </a:r>
          </a:p>
          <a:p>
            <a:pPr lvl="1"/>
            <a:endParaRPr lang="en-US" sz="2000" dirty="0"/>
          </a:p>
          <a:p>
            <a:pPr lvl="2"/>
            <a:r>
              <a:rPr lang="en-US" sz="2000" dirty="0"/>
              <a:t>Admittance to the bar</a:t>
            </a:r>
          </a:p>
          <a:p>
            <a:pPr lvl="2"/>
            <a:r>
              <a:rPr lang="en-US" sz="2000" dirty="0"/>
              <a:t>Supervision of lawyers acting as principal</a:t>
            </a:r>
          </a:p>
          <a:p>
            <a:pPr lvl="2"/>
            <a:r>
              <a:rPr lang="en-US" sz="2000" dirty="0"/>
              <a:t>Monitoring trainees during 3 years of training</a:t>
            </a:r>
          </a:p>
          <a:p>
            <a:pPr lvl="2"/>
            <a:r>
              <a:rPr lang="en-US" sz="2000" dirty="0"/>
              <a:t>Certification of trainees after 3-year period</a:t>
            </a:r>
          </a:p>
          <a:p>
            <a:pPr lvl="2"/>
            <a:r>
              <a:rPr lang="en-US" sz="2000" dirty="0"/>
              <a:t>Stimulating Best Practices and Permanent education of all lawyers</a:t>
            </a:r>
          </a:p>
          <a:p>
            <a:pPr lvl="2"/>
            <a:r>
              <a:rPr lang="en-US" sz="2000" dirty="0"/>
              <a:t>Deciding on requests to practice law (temporarily) outside the district </a:t>
            </a:r>
          </a:p>
          <a:p>
            <a:pPr lvl="2"/>
            <a:r>
              <a:rPr lang="en-US" sz="2000" dirty="0"/>
              <a:t>Assistance of the Dean in his supervising tasks</a:t>
            </a:r>
          </a:p>
          <a:p>
            <a:pPr lvl="2"/>
            <a:endParaRPr lang="en-US" sz="20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940C36C-7FB3-44C1-A280-553FA3BDF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17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C46752-F881-40AD-BB73-F01F78F9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Netherlands Bar Association</a:t>
            </a:r>
            <a:endParaRPr lang="nl-NL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D831AA-C5FA-4954-9AAA-C2541A5D1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 lnSpcReduction="10000"/>
          </a:bodyPr>
          <a:lstStyle/>
          <a:p>
            <a:pPr marL="201168" lvl="1" indent="0">
              <a:buNone/>
            </a:pPr>
            <a:r>
              <a:rPr lang="nl-NL" sz="2000" dirty="0"/>
              <a:t>Summary;</a:t>
            </a:r>
          </a:p>
          <a:p>
            <a:pPr marL="201168" lvl="1" indent="0">
              <a:buNone/>
            </a:pPr>
            <a:endParaRPr lang="nl-NL" sz="2000" dirty="0"/>
          </a:p>
          <a:p>
            <a:pPr lvl="1"/>
            <a:r>
              <a:rPr lang="nl-NL" sz="2000" dirty="0" err="1"/>
              <a:t>Each</a:t>
            </a:r>
            <a:r>
              <a:rPr lang="nl-NL" sz="2000" dirty="0"/>
              <a:t> </a:t>
            </a:r>
            <a:r>
              <a:rPr lang="nl-NL" sz="2000" dirty="0" err="1"/>
              <a:t>lawyer</a:t>
            </a:r>
            <a:r>
              <a:rPr lang="nl-NL" sz="2000" dirty="0"/>
              <a:t> is als member of the </a:t>
            </a:r>
            <a:r>
              <a:rPr lang="nl-NL" sz="2000" dirty="0" err="1"/>
              <a:t>national</a:t>
            </a:r>
            <a:r>
              <a:rPr lang="nl-NL" sz="2000" dirty="0"/>
              <a:t> bar</a:t>
            </a:r>
          </a:p>
          <a:p>
            <a:pPr lvl="1"/>
            <a:r>
              <a:rPr lang="nl-NL" sz="2000" dirty="0" err="1"/>
              <a:t>Local</a:t>
            </a:r>
            <a:r>
              <a:rPr lang="nl-NL" sz="2000" dirty="0"/>
              <a:t> Bar </a:t>
            </a:r>
            <a:r>
              <a:rPr lang="nl-NL" sz="2000" dirty="0" err="1"/>
              <a:t>Associations</a:t>
            </a:r>
            <a:r>
              <a:rPr lang="nl-NL" sz="2000" dirty="0"/>
              <a:t> elect  </a:t>
            </a:r>
            <a:r>
              <a:rPr lang="nl-NL" sz="2000" dirty="0" err="1"/>
              <a:t>representatives</a:t>
            </a:r>
            <a:r>
              <a:rPr lang="nl-NL" sz="2000" dirty="0"/>
              <a:t> </a:t>
            </a:r>
            <a:r>
              <a:rPr lang="nl-NL" sz="2000" dirty="0" err="1"/>
              <a:t>who</a:t>
            </a:r>
            <a:r>
              <a:rPr lang="nl-NL" sz="2000" dirty="0"/>
              <a:t> </a:t>
            </a:r>
            <a:r>
              <a:rPr lang="nl-NL" sz="2000" dirty="0" err="1"/>
              <a:t>can</a:t>
            </a:r>
            <a:r>
              <a:rPr lang="nl-NL" sz="2000" dirty="0"/>
              <a:t> elect members of the General Council </a:t>
            </a:r>
            <a:r>
              <a:rPr lang="nl-NL" sz="2000" dirty="0" err="1"/>
              <a:t>and</a:t>
            </a:r>
            <a:r>
              <a:rPr lang="nl-NL" sz="2000" dirty="0"/>
              <a:t> General Dean</a:t>
            </a:r>
          </a:p>
          <a:p>
            <a:pPr lvl="1"/>
            <a:r>
              <a:rPr lang="nl-NL" sz="2000" dirty="0"/>
              <a:t>Netherlands Bar Association is </a:t>
            </a:r>
            <a:r>
              <a:rPr lang="nl-NL" sz="2000" dirty="0" err="1"/>
              <a:t>responsible</a:t>
            </a:r>
            <a:r>
              <a:rPr lang="nl-NL" sz="2000" dirty="0"/>
              <a:t> for the </a:t>
            </a:r>
            <a:r>
              <a:rPr lang="nl-NL" sz="2000" dirty="0" err="1"/>
              <a:t>general</a:t>
            </a:r>
            <a:r>
              <a:rPr lang="nl-NL" sz="2000" dirty="0"/>
              <a:t> management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can</a:t>
            </a:r>
            <a:r>
              <a:rPr lang="nl-NL" sz="2000" dirty="0"/>
              <a:t> issue Bye </a:t>
            </a:r>
            <a:r>
              <a:rPr lang="nl-NL" sz="2000" dirty="0" err="1"/>
              <a:t>laws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 </a:t>
            </a:r>
            <a:r>
              <a:rPr lang="nl-NL" sz="2000" dirty="0" err="1"/>
              <a:t>Regulations</a:t>
            </a:r>
            <a:r>
              <a:rPr lang="nl-NL" sz="2000" dirty="0"/>
              <a:t> (</a:t>
            </a:r>
            <a:r>
              <a:rPr lang="nl-NL" sz="2000" dirty="0" err="1"/>
              <a:t>Such</a:t>
            </a:r>
            <a:r>
              <a:rPr lang="nl-NL" sz="2000" dirty="0"/>
              <a:t> as </a:t>
            </a:r>
            <a:r>
              <a:rPr lang="nl-NL" sz="2000" dirty="0" err="1"/>
              <a:t>education</a:t>
            </a:r>
            <a:r>
              <a:rPr lang="nl-NL" sz="2000" dirty="0"/>
              <a:t> of trainees </a:t>
            </a:r>
            <a:r>
              <a:rPr lang="nl-NL" sz="2000" dirty="0" err="1"/>
              <a:t>and</a:t>
            </a:r>
            <a:r>
              <a:rPr lang="nl-NL" sz="2000" dirty="0"/>
              <a:t> permanent </a:t>
            </a:r>
            <a:r>
              <a:rPr lang="nl-NL" sz="2000" dirty="0" err="1"/>
              <a:t>education</a:t>
            </a:r>
            <a:r>
              <a:rPr lang="nl-NL" sz="2000" dirty="0"/>
              <a:t>)</a:t>
            </a:r>
          </a:p>
          <a:p>
            <a:pPr lvl="1"/>
            <a:r>
              <a:rPr lang="nl-NL" sz="2000" dirty="0"/>
              <a:t>Body of </a:t>
            </a:r>
            <a:r>
              <a:rPr lang="nl-NL" sz="2000" dirty="0" err="1"/>
              <a:t>administrative</a:t>
            </a:r>
            <a:r>
              <a:rPr lang="nl-NL" sz="2000" dirty="0"/>
              <a:t> appeal</a:t>
            </a:r>
          </a:p>
          <a:p>
            <a:pPr lvl="1"/>
            <a:r>
              <a:rPr lang="nl-NL" sz="2000" dirty="0"/>
              <a:t>The Netherlands Bar Association has no direct control of the </a:t>
            </a:r>
            <a:r>
              <a:rPr lang="nl-NL" sz="2000" dirty="0" err="1"/>
              <a:t>local</a:t>
            </a:r>
            <a:r>
              <a:rPr lang="nl-NL" sz="2000" dirty="0"/>
              <a:t> bars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individual</a:t>
            </a:r>
            <a:r>
              <a:rPr lang="nl-NL" sz="2000" dirty="0"/>
              <a:t> members!</a:t>
            </a:r>
          </a:p>
          <a:p>
            <a:pPr lvl="1"/>
            <a:r>
              <a:rPr lang="nl-NL" sz="2000" dirty="0" err="1"/>
              <a:t>Regulation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supervision</a:t>
            </a:r>
            <a:r>
              <a:rPr lang="nl-NL" sz="2000" dirty="0"/>
              <a:t> are </a:t>
            </a:r>
            <a:r>
              <a:rPr lang="nl-NL" sz="2000" dirty="0" err="1"/>
              <a:t>basicly</a:t>
            </a:r>
            <a:r>
              <a:rPr lang="nl-NL" sz="2000" dirty="0"/>
              <a:t> in the hands of the </a:t>
            </a:r>
            <a:r>
              <a:rPr lang="nl-NL" sz="2000" dirty="0" err="1"/>
              <a:t>local</a:t>
            </a:r>
            <a:r>
              <a:rPr lang="nl-NL" sz="2000" dirty="0"/>
              <a:t> Dean </a:t>
            </a:r>
            <a:r>
              <a:rPr lang="nl-NL" sz="2000" dirty="0" err="1"/>
              <a:t>alone</a:t>
            </a:r>
            <a:endParaRPr lang="nl-NL" sz="2000" dirty="0"/>
          </a:p>
          <a:p>
            <a:pPr lvl="1"/>
            <a:r>
              <a:rPr lang="nl-NL" sz="2000" dirty="0"/>
              <a:t>The General Dean has no direct </a:t>
            </a:r>
            <a:r>
              <a:rPr lang="nl-NL" sz="2000" dirty="0" err="1"/>
              <a:t>authority</a:t>
            </a:r>
            <a:r>
              <a:rPr lang="nl-NL" sz="2000" dirty="0"/>
              <a:t> over the </a:t>
            </a:r>
            <a:r>
              <a:rPr lang="nl-NL" sz="2000" dirty="0" err="1"/>
              <a:t>local</a:t>
            </a:r>
            <a:r>
              <a:rPr lang="nl-NL" sz="2000" dirty="0"/>
              <a:t> Deans; he </a:t>
            </a:r>
            <a:r>
              <a:rPr lang="nl-NL" sz="2000" dirty="0" err="1"/>
              <a:t>needs</a:t>
            </a:r>
            <a:r>
              <a:rPr lang="nl-NL" sz="2000" dirty="0"/>
              <a:t> the </a:t>
            </a:r>
            <a:r>
              <a:rPr lang="nl-NL" sz="2000" dirty="0" err="1"/>
              <a:t>advise</a:t>
            </a:r>
            <a:r>
              <a:rPr lang="nl-NL" sz="2000" dirty="0"/>
              <a:t> </a:t>
            </a:r>
            <a:r>
              <a:rPr lang="nl-NL" sz="2000" dirty="0" err="1"/>
              <a:t>from</a:t>
            </a:r>
            <a:r>
              <a:rPr lang="nl-NL" sz="2000" dirty="0"/>
              <a:t> the </a:t>
            </a:r>
            <a:r>
              <a:rPr lang="nl-NL" sz="2000" dirty="0" err="1"/>
              <a:t>Supervisory</a:t>
            </a:r>
            <a:r>
              <a:rPr lang="nl-NL" sz="2000" dirty="0"/>
              <a:t> Board</a:t>
            </a:r>
          </a:p>
          <a:p>
            <a:pPr lvl="1"/>
            <a:r>
              <a:rPr lang="nl-NL" sz="2000" dirty="0"/>
              <a:t>The </a:t>
            </a:r>
            <a:r>
              <a:rPr lang="nl-NL" sz="2000" dirty="0" err="1"/>
              <a:t>Supervisory</a:t>
            </a:r>
            <a:r>
              <a:rPr lang="nl-NL" sz="2000" dirty="0"/>
              <a:t> Board has </a:t>
            </a:r>
            <a:r>
              <a:rPr lang="nl-NL" sz="2000" dirty="0" err="1"/>
              <a:t>two</a:t>
            </a:r>
            <a:r>
              <a:rPr lang="nl-NL" sz="2000" dirty="0"/>
              <a:t> members </a:t>
            </a:r>
            <a:r>
              <a:rPr lang="nl-NL" sz="2000" dirty="0" err="1"/>
              <a:t>appointed</a:t>
            </a:r>
            <a:r>
              <a:rPr lang="nl-NL" sz="2000" dirty="0"/>
              <a:t> </a:t>
            </a:r>
            <a:r>
              <a:rPr lang="nl-NL" sz="2000" dirty="0" err="1"/>
              <a:t>by</a:t>
            </a:r>
            <a:r>
              <a:rPr lang="nl-NL" sz="2000" dirty="0"/>
              <a:t> the </a:t>
            </a:r>
            <a:r>
              <a:rPr lang="nl-NL" sz="2000" dirty="0" err="1"/>
              <a:t>Crown</a:t>
            </a:r>
            <a:r>
              <a:rPr lang="nl-NL" sz="2000" dirty="0"/>
              <a:t> – </a:t>
            </a:r>
            <a:r>
              <a:rPr lang="nl-NL" sz="2000" dirty="0" err="1"/>
              <a:t>they</a:t>
            </a:r>
            <a:r>
              <a:rPr lang="nl-NL" sz="2000" dirty="0"/>
              <a:t> are no </a:t>
            </a:r>
            <a:r>
              <a:rPr lang="nl-NL" sz="2000" dirty="0" err="1"/>
              <a:t>lawyers</a:t>
            </a:r>
            <a:r>
              <a:rPr lang="nl-NL" sz="2000" dirty="0"/>
              <a:t>. Chair of the </a:t>
            </a:r>
            <a:r>
              <a:rPr lang="nl-NL" sz="2000" dirty="0" err="1"/>
              <a:t>Supervisory</a:t>
            </a:r>
            <a:r>
              <a:rPr lang="nl-NL" sz="2000" dirty="0"/>
              <a:t> Board is the General Dean</a:t>
            </a:r>
          </a:p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7320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9AE33-0ABE-4522-B649-AA495CD2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of the Dean (Local Bar)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A29F39-6340-4142-BBB7-77826E258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Clr>
                <a:srgbClr val="E48312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President of meetings of the council and local general assembly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Supervision of individual lawyers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Dealing with complaints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Advising lawyers in conflicts or several matters prescribed in the law of Code of Conduct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Regulation and supervision in financial matters (EU directive on Anti-money laundering and counter terrorist financing)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D3FCD2-A1E3-4775-BEAF-CD532DDC8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13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DB144-0388-4997-8115-0BC38835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 of </a:t>
            </a:r>
            <a:r>
              <a:rPr lang="nl-NL" dirty="0" err="1"/>
              <a:t>Supervision</a:t>
            </a:r>
            <a:r>
              <a:rPr lang="nl-NL" dirty="0"/>
              <a:t>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8CB3CE-CF01-4CE7-89CB-6CE5A0C98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DC0F7EF1-7F5A-472F-8802-838475A23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621823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78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E18A6-19F1-4380-87CE-684D2245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Today’s</a:t>
            </a:r>
            <a:r>
              <a:rPr lang="nl-NL" dirty="0"/>
              <a:t> </a:t>
            </a:r>
            <a:r>
              <a:rPr lang="nl-NL" dirty="0" err="1"/>
              <a:t>challenges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F19086-A8BD-42D1-A910-C145F1A63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lvl="1"/>
            <a:r>
              <a:rPr lang="nl-NL" sz="2000" dirty="0" err="1"/>
              <a:t>Limitation</a:t>
            </a:r>
            <a:r>
              <a:rPr lang="nl-NL" sz="2000" dirty="0"/>
              <a:t> of the </a:t>
            </a:r>
            <a:r>
              <a:rPr lang="nl-NL" sz="2000" dirty="0" err="1"/>
              <a:t>duty</a:t>
            </a:r>
            <a:r>
              <a:rPr lang="nl-NL" sz="2000" dirty="0"/>
              <a:t> </a:t>
            </a:r>
            <a:r>
              <a:rPr lang="nl-NL" sz="2000" dirty="0" err="1"/>
              <a:t>if</a:t>
            </a:r>
            <a:r>
              <a:rPr lang="nl-NL" sz="2000" dirty="0"/>
              <a:t> </a:t>
            </a:r>
            <a:r>
              <a:rPr lang="nl-NL" sz="2000" dirty="0" err="1"/>
              <a:t>confidentiallity</a:t>
            </a:r>
            <a:r>
              <a:rPr lang="nl-NL" sz="2000" dirty="0"/>
              <a:t> </a:t>
            </a:r>
          </a:p>
          <a:p>
            <a:pPr lvl="2"/>
            <a:r>
              <a:rPr lang="nl-NL" sz="2000" dirty="0"/>
              <a:t>(</a:t>
            </a:r>
            <a:r>
              <a:rPr lang="nl-NL" sz="2000" dirty="0" err="1"/>
              <a:t>due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the </a:t>
            </a:r>
            <a:r>
              <a:rPr lang="nl-NL" sz="2000" dirty="0" err="1"/>
              <a:t>urge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fight</a:t>
            </a:r>
            <a:r>
              <a:rPr lang="nl-NL" sz="2000" dirty="0"/>
              <a:t> </a:t>
            </a:r>
            <a:r>
              <a:rPr lang="nl-NL" sz="2000" dirty="0" err="1"/>
              <a:t>criminality</a:t>
            </a:r>
            <a:r>
              <a:rPr lang="nl-NL" sz="2000" dirty="0"/>
              <a:t>)</a:t>
            </a:r>
          </a:p>
          <a:p>
            <a:pPr lvl="2"/>
            <a:endParaRPr lang="nl-NL" sz="2000" dirty="0"/>
          </a:p>
          <a:p>
            <a:pPr lvl="1"/>
            <a:r>
              <a:rPr lang="nl-NL" sz="2000" dirty="0" err="1"/>
              <a:t>External</a:t>
            </a:r>
            <a:r>
              <a:rPr lang="nl-NL" sz="2000" dirty="0"/>
              <a:t> control or </a:t>
            </a:r>
            <a:r>
              <a:rPr lang="nl-NL" sz="2000" dirty="0" err="1"/>
              <a:t>supervision</a:t>
            </a:r>
            <a:r>
              <a:rPr lang="nl-NL" sz="2000" dirty="0"/>
              <a:t> of </a:t>
            </a:r>
            <a:r>
              <a:rPr lang="nl-NL" sz="2000" dirty="0" err="1"/>
              <a:t>lawyers</a:t>
            </a:r>
            <a:r>
              <a:rPr lang="nl-NL" sz="2000" dirty="0"/>
              <a:t> </a:t>
            </a:r>
          </a:p>
          <a:p>
            <a:pPr lvl="2"/>
            <a:r>
              <a:rPr lang="nl-NL" sz="2000" dirty="0"/>
              <a:t>(</a:t>
            </a:r>
            <a:r>
              <a:rPr lang="nl-NL" sz="2000" dirty="0" err="1"/>
              <a:t>due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the </a:t>
            </a:r>
            <a:r>
              <a:rPr lang="nl-NL" sz="2000" dirty="0" err="1"/>
              <a:t>fear</a:t>
            </a:r>
            <a:r>
              <a:rPr lang="nl-NL" sz="2000" dirty="0"/>
              <a:t> of </a:t>
            </a:r>
            <a:r>
              <a:rPr lang="nl-NL" sz="2000" dirty="0" err="1"/>
              <a:t>protecting</a:t>
            </a:r>
            <a:r>
              <a:rPr lang="nl-NL" sz="2000" dirty="0"/>
              <a:t> fellow professionals)</a:t>
            </a:r>
          </a:p>
          <a:p>
            <a:pPr lvl="2"/>
            <a:endParaRPr lang="nl-NL" sz="2000" dirty="0"/>
          </a:p>
          <a:p>
            <a:pPr lvl="1"/>
            <a:r>
              <a:rPr lang="nl-NL" sz="2000" dirty="0" err="1"/>
              <a:t>Incorporating</a:t>
            </a:r>
            <a:r>
              <a:rPr lang="nl-NL" sz="2000" dirty="0"/>
              <a:t> </a:t>
            </a:r>
            <a:r>
              <a:rPr lang="nl-NL" sz="2000" dirty="0" err="1"/>
              <a:t>limitations</a:t>
            </a:r>
            <a:r>
              <a:rPr lang="nl-NL" sz="2000" dirty="0"/>
              <a:t> in the </a:t>
            </a:r>
            <a:r>
              <a:rPr lang="nl-NL" sz="2000" dirty="0" err="1"/>
              <a:t>defence</a:t>
            </a:r>
            <a:r>
              <a:rPr lang="nl-NL" sz="2000" dirty="0"/>
              <a:t> for ‘the common </a:t>
            </a:r>
            <a:r>
              <a:rPr lang="nl-NL" sz="2000" dirty="0" err="1"/>
              <a:t>good</a:t>
            </a:r>
            <a:r>
              <a:rPr lang="nl-NL" sz="2000" dirty="0"/>
              <a:t>’</a:t>
            </a:r>
          </a:p>
          <a:p>
            <a:pPr lvl="2"/>
            <a:r>
              <a:rPr lang="nl-NL" sz="2000" dirty="0"/>
              <a:t>(</a:t>
            </a:r>
            <a:r>
              <a:rPr lang="nl-NL" sz="2000" dirty="0" err="1"/>
              <a:t>due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the </a:t>
            </a:r>
            <a:r>
              <a:rPr lang="nl-NL" sz="2000" dirty="0" err="1"/>
              <a:t>wish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control </a:t>
            </a:r>
            <a:r>
              <a:rPr lang="nl-NL" sz="2000" dirty="0" err="1"/>
              <a:t>proceedings</a:t>
            </a:r>
            <a:r>
              <a:rPr lang="nl-NL" sz="2000" dirty="0"/>
              <a:t>)</a:t>
            </a:r>
          </a:p>
          <a:p>
            <a:pPr lvl="2"/>
            <a:endParaRPr lang="nl-NL" sz="2000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23FA11-AAEF-4BA7-88A7-6645C1F7B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95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BD93FD-4C6C-4835-B969-E6746DC5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Historic Situation; Low countries 16th Century</a:t>
            </a:r>
          </a:p>
        </p:txBody>
      </p: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0C10BE2B-AEC4-47CA-9EF7-7CF3F2F05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 r="16199"/>
          <a:stretch/>
        </p:blipFill>
        <p:spPr>
          <a:xfrm>
            <a:off x="4648758" y="10"/>
            <a:ext cx="7286607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877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312982-B271-4E85-831C-840C0C2D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nl-NL" sz="3600">
                <a:solidFill>
                  <a:srgbClr val="FFFFFF"/>
                </a:solidFill>
              </a:rPr>
              <a:t>Situation in 16th and 17th century (Republic)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BBF60-8B4F-41EA-B43B-C916C20B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lvl="1"/>
            <a:r>
              <a:rPr lang="nl-NL" sz="2400" dirty="0"/>
              <a:t>Towns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regions</a:t>
            </a:r>
            <a:r>
              <a:rPr lang="nl-NL" sz="2400" dirty="0"/>
              <a:t> had </a:t>
            </a:r>
            <a:r>
              <a:rPr lang="nl-NL" sz="2400" dirty="0" err="1"/>
              <a:t>their</a:t>
            </a:r>
            <a:r>
              <a:rPr lang="nl-NL" sz="2400" dirty="0"/>
              <a:t> </a:t>
            </a:r>
            <a:r>
              <a:rPr lang="nl-NL" sz="2400" dirty="0" err="1"/>
              <a:t>own</a:t>
            </a:r>
            <a:r>
              <a:rPr lang="nl-NL" sz="2400" dirty="0"/>
              <a:t> courts </a:t>
            </a:r>
            <a:r>
              <a:rPr lang="nl-NL" sz="2400" dirty="0" err="1"/>
              <a:t>and</a:t>
            </a:r>
            <a:r>
              <a:rPr lang="nl-NL" sz="2400" dirty="0"/>
              <a:t> system of </a:t>
            </a:r>
            <a:r>
              <a:rPr lang="nl-NL" sz="2400" dirty="0" err="1"/>
              <a:t>justice</a:t>
            </a:r>
            <a:endParaRPr lang="nl-NL" sz="2400" dirty="0"/>
          </a:p>
          <a:p>
            <a:pPr lvl="1"/>
            <a:r>
              <a:rPr lang="nl-NL" sz="2400" dirty="0" err="1"/>
              <a:t>Lawyers</a:t>
            </a:r>
            <a:r>
              <a:rPr lang="nl-NL" sz="2400" dirty="0"/>
              <a:t> </a:t>
            </a:r>
            <a:r>
              <a:rPr lang="nl-NL" sz="2400" dirty="0" err="1"/>
              <a:t>were</a:t>
            </a:r>
            <a:r>
              <a:rPr lang="nl-NL" sz="2400" dirty="0"/>
              <a:t> </a:t>
            </a:r>
            <a:r>
              <a:rPr lang="nl-NL" sz="2400" dirty="0" err="1"/>
              <a:t>officers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court</a:t>
            </a:r>
          </a:p>
          <a:p>
            <a:pPr lvl="1"/>
            <a:r>
              <a:rPr lang="nl-NL" sz="2400" dirty="0" err="1"/>
              <a:t>Supervision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regulation</a:t>
            </a:r>
            <a:r>
              <a:rPr lang="nl-NL" sz="2400" dirty="0"/>
              <a:t> was </a:t>
            </a:r>
            <a:r>
              <a:rPr lang="nl-NL" sz="2400" dirty="0" err="1"/>
              <a:t>provided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courts</a:t>
            </a:r>
          </a:p>
          <a:p>
            <a:pPr lvl="1"/>
            <a:r>
              <a:rPr lang="nl-NL" sz="2400" dirty="0"/>
              <a:t>No (</a:t>
            </a:r>
            <a:r>
              <a:rPr lang="nl-NL" sz="2400" dirty="0" err="1"/>
              <a:t>independend</a:t>
            </a:r>
            <a:r>
              <a:rPr lang="nl-NL" sz="2400" dirty="0"/>
              <a:t>) Bar </a:t>
            </a:r>
            <a:r>
              <a:rPr lang="nl-NL" sz="2400" dirty="0" err="1"/>
              <a:t>Asscocation</a:t>
            </a:r>
            <a:r>
              <a:rPr lang="nl-NL" sz="2400" dirty="0"/>
              <a:t> at </a:t>
            </a:r>
            <a:r>
              <a:rPr lang="nl-NL" sz="2400" dirty="0" err="1"/>
              <a:t>all</a:t>
            </a:r>
            <a:r>
              <a:rPr lang="nl-NL" sz="2400" dirty="0"/>
              <a:t>, </a:t>
            </a:r>
            <a:r>
              <a:rPr lang="nl-NL" sz="2400" dirty="0" err="1"/>
              <a:t>not</a:t>
            </a:r>
            <a:r>
              <a:rPr lang="nl-NL" sz="2400" dirty="0"/>
              <a:t> even </a:t>
            </a:r>
            <a:r>
              <a:rPr lang="nl-NL" sz="2400" dirty="0" err="1"/>
              <a:t>locally</a:t>
            </a:r>
            <a:r>
              <a:rPr lang="nl-NL" sz="2400" dirty="0"/>
              <a:t> </a:t>
            </a:r>
            <a:r>
              <a:rPr lang="nl-NL" sz="2400" dirty="0" err="1"/>
              <a:t>organized</a:t>
            </a:r>
            <a:endParaRPr lang="nl-NL" sz="2400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225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1CCDD3-A25D-42DB-9BE8-89417086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nl-NL" sz="3600">
                <a:solidFill>
                  <a:srgbClr val="FFFFFF"/>
                </a:solidFill>
              </a:rPr>
              <a:t>French influence early 19th century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35670A-86F3-45E6-8759-A043E547B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lvl="1"/>
            <a:r>
              <a:rPr lang="nl-NL" sz="2400" dirty="0"/>
              <a:t>New court system, over 100 small claims courts (</a:t>
            </a:r>
            <a:r>
              <a:rPr lang="nl-NL" sz="2400" dirty="0" err="1"/>
              <a:t>Justice</a:t>
            </a:r>
            <a:r>
              <a:rPr lang="nl-NL" sz="2400" dirty="0"/>
              <a:t> of the </a:t>
            </a:r>
            <a:r>
              <a:rPr lang="nl-NL" sz="2400" dirty="0" err="1"/>
              <a:t>Peace</a:t>
            </a:r>
            <a:r>
              <a:rPr lang="nl-NL" sz="2400" dirty="0"/>
              <a:t>), 19 district courts, 5 courts of appeal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one</a:t>
            </a:r>
            <a:r>
              <a:rPr lang="nl-NL" sz="2400" dirty="0"/>
              <a:t> </a:t>
            </a:r>
            <a:r>
              <a:rPr lang="nl-NL" sz="2400" dirty="0" err="1"/>
              <a:t>supreme</a:t>
            </a:r>
            <a:r>
              <a:rPr lang="nl-NL" sz="2400" dirty="0"/>
              <a:t> court</a:t>
            </a:r>
          </a:p>
          <a:p>
            <a:pPr lvl="1"/>
            <a:r>
              <a:rPr lang="nl-NL" sz="2400" dirty="0" err="1"/>
              <a:t>Lawyers</a:t>
            </a:r>
            <a:r>
              <a:rPr lang="nl-NL" sz="2400" dirty="0"/>
              <a:t> </a:t>
            </a:r>
            <a:r>
              <a:rPr lang="nl-NL" sz="2400" dirty="0" err="1"/>
              <a:t>organized</a:t>
            </a:r>
            <a:r>
              <a:rPr lang="nl-NL" sz="2400" dirty="0"/>
              <a:t> </a:t>
            </a:r>
            <a:r>
              <a:rPr lang="nl-NL" sz="2400" dirty="0" err="1"/>
              <a:t>locally</a:t>
            </a:r>
            <a:r>
              <a:rPr lang="nl-NL" sz="2400" dirty="0"/>
              <a:t> in Bar </a:t>
            </a:r>
            <a:r>
              <a:rPr lang="nl-NL" sz="2400" dirty="0" err="1"/>
              <a:t>Associations</a:t>
            </a:r>
            <a:endParaRPr lang="nl-NL" sz="2400" dirty="0"/>
          </a:p>
          <a:p>
            <a:pPr lvl="1"/>
            <a:r>
              <a:rPr lang="nl-NL" sz="2400" dirty="0" err="1"/>
              <a:t>Supervision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control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prosecutor</a:t>
            </a:r>
            <a:endParaRPr lang="nl-NL" sz="2400" dirty="0"/>
          </a:p>
          <a:p>
            <a:pPr lvl="1"/>
            <a:r>
              <a:rPr lang="nl-NL" sz="2400" dirty="0"/>
              <a:t>No </a:t>
            </a:r>
            <a:r>
              <a:rPr lang="nl-NL" sz="2400" dirty="0" err="1"/>
              <a:t>freedom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organize</a:t>
            </a:r>
            <a:r>
              <a:rPr lang="nl-NL" sz="2400" dirty="0"/>
              <a:t> meetings </a:t>
            </a:r>
            <a:r>
              <a:rPr lang="nl-NL" sz="2400" dirty="0" err="1"/>
              <a:t>and</a:t>
            </a:r>
            <a:r>
              <a:rPr lang="nl-NL" sz="2400" dirty="0"/>
              <a:t> no free </a:t>
            </a:r>
            <a:r>
              <a:rPr lang="nl-NL" sz="2400" dirty="0" err="1"/>
              <a:t>elections</a:t>
            </a:r>
            <a:r>
              <a:rPr lang="nl-NL" sz="2400" dirty="0"/>
              <a:t> of members of the board of the Bar </a:t>
            </a:r>
            <a:r>
              <a:rPr lang="nl-NL" sz="2400" dirty="0" err="1"/>
              <a:t>Associations</a:t>
            </a:r>
            <a:endParaRPr lang="nl-NL" sz="2400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368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3AA029-7B19-4047-B9C3-1AA18DCA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Rights and Obligations of lawyers today</a:t>
            </a:r>
            <a:endParaRPr lang="nl-NL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F8C5D5-DF9B-463B-94DE-B00F018CB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201168" lvl="1" indent="0">
              <a:buNone/>
            </a:pPr>
            <a:r>
              <a:rPr lang="en-US" sz="2400" dirty="0"/>
              <a:t>Main characteristics;</a:t>
            </a:r>
          </a:p>
          <a:p>
            <a:pPr marL="201168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Academic law degree </a:t>
            </a:r>
          </a:p>
          <a:p>
            <a:pPr lvl="1"/>
            <a:r>
              <a:rPr lang="en-US" sz="2400" dirty="0"/>
              <a:t>Admitted to the Bar and thus brought under disciplinary law (by oath)</a:t>
            </a:r>
          </a:p>
          <a:p>
            <a:pPr lvl="1"/>
            <a:r>
              <a:rPr lang="en-US" sz="2400" dirty="0"/>
              <a:t>Under supervision of the Dean of the local bar</a:t>
            </a:r>
          </a:p>
          <a:p>
            <a:pPr lvl="1"/>
            <a:r>
              <a:rPr lang="en-US" sz="2400" dirty="0"/>
              <a:t>Entitled to represent clients at district courts and courts of appeal</a:t>
            </a:r>
          </a:p>
          <a:p>
            <a:pPr lvl="1"/>
            <a:r>
              <a:rPr lang="en-US" sz="2400" dirty="0"/>
              <a:t>Duty of confidentiality	</a:t>
            </a:r>
          </a:p>
          <a:p>
            <a:pPr marL="201168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Legal advisors aren’t lawyers; there is no separate Bar Association and no conditions to practice as legal advisor!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6343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40FDAB-29B5-4C50-9D68-BFDB62FB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Today’s 11 Districts</a:t>
            </a:r>
            <a:endParaRPr lang="nl-NL" sz="3600" dirty="0">
              <a:solidFill>
                <a:srgbClr val="FFFFFF"/>
              </a:solidFill>
            </a:endParaRPr>
          </a:p>
        </p:txBody>
      </p: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1F3B3FEF-4963-4038-9F02-709076B4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5F1ED1DA-C96A-47E9-B10E-5743BADFB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39" y="640080"/>
            <a:ext cx="442043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2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CD5104-E517-4AB0-83F2-742BA448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nl-NL" sz="3600" dirty="0" err="1">
                <a:solidFill>
                  <a:srgbClr val="FFFFFF"/>
                </a:solidFill>
              </a:rPr>
              <a:t>Membership</a:t>
            </a:r>
            <a:r>
              <a:rPr lang="nl-NL" sz="3600" dirty="0">
                <a:solidFill>
                  <a:srgbClr val="FFFFFF"/>
                </a:solidFill>
              </a:rPr>
              <a:t> of National </a:t>
            </a:r>
            <a:r>
              <a:rPr lang="nl-NL" sz="3600" dirty="0" err="1">
                <a:solidFill>
                  <a:srgbClr val="FFFFFF"/>
                </a:solidFill>
              </a:rPr>
              <a:t>and</a:t>
            </a:r>
            <a:r>
              <a:rPr lang="nl-NL" sz="3600" dirty="0">
                <a:solidFill>
                  <a:srgbClr val="FFFFFF"/>
                </a:solidFill>
              </a:rPr>
              <a:t> </a:t>
            </a:r>
            <a:r>
              <a:rPr lang="nl-NL" sz="3600" dirty="0" err="1">
                <a:solidFill>
                  <a:srgbClr val="FFFFFF"/>
                </a:solidFill>
              </a:rPr>
              <a:t>Local</a:t>
            </a:r>
            <a:r>
              <a:rPr lang="nl-NL" sz="3600" dirty="0">
                <a:solidFill>
                  <a:srgbClr val="FFFFFF"/>
                </a:solidFill>
              </a:rPr>
              <a:t> Bar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688A08E-FCF0-407A-9E34-B99D90B1F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824" y="1828661"/>
            <a:ext cx="5657578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41806C-4857-4335-A42E-CF12CA65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nl-NL" sz="3600" dirty="0" err="1">
                <a:solidFill>
                  <a:srgbClr val="FFFFFF"/>
                </a:solidFill>
              </a:rPr>
              <a:t>Democratic</a:t>
            </a:r>
            <a:r>
              <a:rPr lang="nl-NL" sz="3600" dirty="0">
                <a:solidFill>
                  <a:srgbClr val="FFFFFF"/>
                </a:solidFill>
              </a:rPr>
              <a:t> </a:t>
            </a:r>
            <a:r>
              <a:rPr lang="nl-NL" sz="3600" dirty="0" err="1">
                <a:solidFill>
                  <a:srgbClr val="FFFFFF"/>
                </a:solidFill>
              </a:rPr>
              <a:t>Representation</a:t>
            </a:r>
            <a:r>
              <a:rPr lang="nl-NL" sz="36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3C15EE6-B8D3-4539-898D-17D9CA931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6936" y="937846"/>
            <a:ext cx="71326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8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A9AA91-8EC0-4A25-8151-808DDB09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nl-NL" sz="3600">
                <a:solidFill>
                  <a:srgbClr val="FFFFFF"/>
                </a:solidFill>
              </a:rPr>
              <a:t>Situation today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54C5999-B59A-472B-B9E7-441EA0334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627386"/>
              </p:ext>
            </p:extLst>
          </p:nvPr>
        </p:nvGraphicFramePr>
        <p:xfrm>
          <a:off x="4741863" y="293914"/>
          <a:ext cx="6797675" cy="599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551790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660</Words>
  <Application>Microsoft Office PowerPoint</Application>
  <PresentationFormat>Breedbeeld</PresentationFormat>
  <Paragraphs>91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Terugblik</vt:lpstr>
      <vt:lpstr>Independence of the Bar at Stake?</vt:lpstr>
      <vt:lpstr>Historic Situation; Low countries 16th Century</vt:lpstr>
      <vt:lpstr>Situation in 16th and 17th century (Republic)</vt:lpstr>
      <vt:lpstr>French influence early 19th century </vt:lpstr>
      <vt:lpstr>Rights and Obligations of lawyers today</vt:lpstr>
      <vt:lpstr>Today’s 11 Districts</vt:lpstr>
      <vt:lpstr>Membership of National and Local Bar</vt:lpstr>
      <vt:lpstr>Democratic Representation </vt:lpstr>
      <vt:lpstr>Situation today </vt:lpstr>
      <vt:lpstr>Local Bar Associations </vt:lpstr>
      <vt:lpstr>Netherlands Bar Association</vt:lpstr>
      <vt:lpstr>Tasks of the Dean (Local Bar)</vt:lpstr>
      <vt:lpstr>System of Supervision </vt:lpstr>
      <vt:lpstr>Today’s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 of the Bar at Stake?</dc:title>
  <dc:creator>P. Hanenberg</dc:creator>
  <cp:lastModifiedBy>P. Hanenberg</cp:lastModifiedBy>
  <cp:revision>5</cp:revision>
  <dcterms:created xsi:type="dcterms:W3CDTF">2019-06-10T15:30:01Z</dcterms:created>
  <dcterms:modified xsi:type="dcterms:W3CDTF">2019-06-11T13:00:59Z</dcterms:modified>
</cp:coreProperties>
</file>